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3" r:id="rId5"/>
    <p:sldMasterId id="2147483894" r:id="rId6"/>
  </p:sldMasterIdLst>
  <p:notesMasterIdLst>
    <p:notesMasterId r:id="rId26"/>
  </p:notesMasterIdLst>
  <p:sldIdLst>
    <p:sldId id="261" r:id="rId7"/>
    <p:sldId id="331" r:id="rId8"/>
    <p:sldId id="268" r:id="rId9"/>
    <p:sldId id="327" r:id="rId10"/>
    <p:sldId id="262" r:id="rId11"/>
    <p:sldId id="326" r:id="rId12"/>
    <p:sldId id="267" r:id="rId13"/>
    <p:sldId id="263" r:id="rId14"/>
    <p:sldId id="285" r:id="rId15"/>
    <p:sldId id="328" r:id="rId16"/>
    <p:sldId id="266" r:id="rId17"/>
    <p:sldId id="269" r:id="rId18"/>
    <p:sldId id="293" r:id="rId19"/>
    <p:sldId id="329" r:id="rId20"/>
    <p:sldId id="330" r:id="rId21"/>
    <p:sldId id="286" r:id="rId22"/>
    <p:sldId id="297" r:id="rId23"/>
    <p:sldId id="264" r:id="rId24"/>
    <p:sldId id="332" r:id="rId25"/>
  </p:sldIdLst>
  <p:sldSz cx="9144000" cy="5143500" type="screen16x9"/>
  <p:notesSz cx="6858000" cy="9144000"/>
  <p:embeddedFontLst>
    <p:embeddedFont>
      <p:font typeface="Georgia" panose="02040502050405020303" pitchFamily="18" charset="0"/>
      <p:regular r:id="rId27"/>
      <p:bold r:id="rId28"/>
      <p:italic r:id="rId29"/>
      <p:boldItalic r:id="rId30"/>
    </p:embeddedFont>
    <p:embeddedFont>
      <p:font typeface="Helvetica Neue" panose="020B0604020202020204" charset="0"/>
      <p:regular r:id="rId31"/>
      <p:bold r:id="rId32"/>
      <p:italic r:id="rId33"/>
      <p:boldItalic r:id="rId34"/>
    </p:embeddedFont>
    <p:embeddedFont>
      <p:font typeface="Helvetica Neue Light" panose="020B0604020202020204" charset="0"/>
      <p:regular r:id="rId35"/>
      <p:bold r:id="rId36"/>
      <p:italic r:id="rId37"/>
      <p:boldItalic r:id="rId38"/>
    </p:embeddedFont>
    <p:embeddedFont>
      <p:font typeface="Roboto Mono"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ody Mileski" initials="" lastIdx="2" clrIdx="0"/>
  <p:cmAuthor id="1" name="Abril Ureña" initials="AU" lastIdx="1" clrIdx="1">
    <p:extLst>
      <p:ext uri="{19B8F6BF-5375-455C-9EA6-DF929625EA0E}">
        <p15:presenceInfo xmlns:p15="http://schemas.microsoft.com/office/powerpoint/2012/main" userId="S::abrilu@microsoft.com::07a6d0d9-2869-499b-9ff0-6443b58542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345FC5-0439-4CD5-ABA6-9A88679003F6}" v="132" dt="2022-10-10T18:00:46.507"/>
  </p1510:revLst>
</p1510:revInfo>
</file>

<file path=ppt/tableStyles.xml><?xml version="1.0" encoding="utf-8"?>
<a:tblStyleLst xmlns:a="http://schemas.openxmlformats.org/drawingml/2006/main" def="{262C08C6-61CC-4A20-8B0E-2E94A4573A76}">
  <a:tblStyle styleId="{262C08C6-61CC-4A20-8B0E-2E94A4573A76}"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6471863-E244-492B-8FB2-187404EB6A6D}" styleName="Table_1">
    <a:wholeTbl>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747676">
              <a:alpha val="63530"/>
            </a:srgbClr>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FFFFFF"/>
      </a:tcTxStyle>
      <a:tcStyle>
        <a:tcBdr>
          <a:left>
            <a:ln w="12700" cap="flat" cmpd="sng">
              <a:solidFill>
                <a:srgbClr val="D6D6D6"/>
              </a:solidFill>
              <a:prstDash val="solid"/>
              <a:round/>
              <a:headEnd type="none" w="sm" len="sm"/>
              <a:tailEnd type="none" w="sm" len="sm"/>
            </a:ln>
          </a:left>
          <a:right>
            <a:ln w="254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25400" cap="flat" cmpd="sng">
              <a:solidFill>
                <a:srgbClr val="D6D7D6"/>
              </a:solidFill>
              <a:prstDash val="solid"/>
              <a:round/>
              <a:headEnd type="none" w="sm" len="sm"/>
              <a:tailEnd type="none" w="sm" len="sm"/>
            </a:ln>
          </a:top>
          <a:bottom>
            <a:ln w="12700" cap="flat" cmpd="sng">
              <a:solidFill>
                <a:srgbClr val="D6D6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lastRow>
    <a:seCell>
      <a:tcTxStyle/>
      <a:tcStyle>
        <a:tcBdr/>
      </a:tcStyle>
    </a:seCell>
    <a:swCell>
      <a:tcTxStyle/>
      <a:tcStyle>
        <a:tcBdr/>
      </a:tcStyle>
    </a:swCell>
    <a:firstRow>
      <a:tcTxStyle b="on"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6D6"/>
              </a:solidFill>
              <a:prstDash val="solid"/>
              <a:round/>
              <a:headEnd type="none" w="sm" len="sm"/>
              <a:tailEnd type="none" w="sm" len="sm"/>
            </a:ln>
          </a:top>
          <a:bottom>
            <a:ln w="254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835" autoAdjust="0"/>
  </p:normalViewPr>
  <p:slideViewPr>
    <p:cSldViewPr snapToGrid="0">
      <p:cViewPr varScale="1">
        <p:scale>
          <a:sx n="84" d="100"/>
          <a:sy n="84" d="100"/>
        </p:scale>
        <p:origin x="151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5.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3.fntdata"/><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ril Ureña" userId="07a6d0d9-2869-499b-9ff0-6443b5854294" providerId="ADAL" clId="{EC089CD6-B692-4D86-A3B5-DFDFE4C58B9E}"/>
    <pc:docChg chg="modSld">
      <pc:chgData name="Abril Ureña" userId="07a6d0d9-2869-499b-9ff0-6443b5854294" providerId="ADAL" clId="{EC089CD6-B692-4D86-A3B5-DFDFE4C58B9E}" dt="2022-10-10T18:33:40.692" v="39" actId="20577"/>
      <pc:docMkLst>
        <pc:docMk/>
      </pc:docMkLst>
      <pc:sldChg chg="modSp mod">
        <pc:chgData name="Abril Ureña" userId="07a6d0d9-2869-499b-9ff0-6443b5854294" providerId="ADAL" clId="{EC089CD6-B692-4D86-A3B5-DFDFE4C58B9E}" dt="2022-10-10T18:33:40.692" v="39" actId="20577"/>
        <pc:sldMkLst>
          <pc:docMk/>
          <pc:sldMk cId="0" sldId="261"/>
        </pc:sldMkLst>
        <pc:spChg chg="mod">
          <ac:chgData name="Abril Ureña" userId="07a6d0d9-2869-499b-9ff0-6443b5854294" providerId="ADAL" clId="{EC089CD6-B692-4D86-A3B5-DFDFE4C58B9E}" dt="2022-10-10T18:33:40.692" v="39" actId="20577"/>
          <ac:spMkLst>
            <pc:docMk/>
            <pc:sldMk cId="0" sldId="261"/>
            <ac:spMk id="509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soft/codespaces-teaching-template-py/blob/main/translations/es/.devcontainer/devcontainer.js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visualstudio.microsoft.com/?WT.mc_id=academic-77460-alfredodez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visualstudio.microsoft.com/?WT.mc_id=academic-77460-alfredodeza" TargetMode="External"/><Relationship Id="rId3" Type="http://schemas.openxmlformats.org/officeDocument/2006/relationships/hyperlink" Target="https://github.com/microsoft/codespaces-teaching-template-py/blob/main/example-notebook.ipynb" TargetMode="External"/><Relationship Id="rId7"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github.com/microsoft/codespaces-teaching-template-py/blob/main/.devcontainer/Dockerfile" TargetMode="External"/><Relationship Id="rId5" Type="http://schemas.openxmlformats.org/officeDocument/2006/relationships/hyperlink" Target="https://github.com/microsoft/codespaces-teaching-template-py/blob/main/wine-regions.csv" TargetMode="External"/><Relationship Id="rId4" Type="http://schemas.openxmlformats.org/officeDocument/2006/relationships/hyperlink" Target="https://pandas.pydata.or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7"/>
        <p:cNvGrpSpPr/>
        <p:nvPr/>
      </p:nvGrpSpPr>
      <p:grpSpPr>
        <a:xfrm>
          <a:off x="0" y="0"/>
          <a:ext cx="0" cy="0"/>
          <a:chOff x="0" y="0"/>
          <a:chExt cx="0" cy="0"/>
        </a:xfrm>
      </p:grpSpPr>
      <p:sp>
        <p:nvSpPr>
          <p:cNvPr id="5088" name="Google Shape;5088;g1262c50b52c_0_3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9" name="Google Shape;5089;g1262c50b52c_0_3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Com este repositório de modelos, você pode criar rapidamente um ambiente padronizado para ensinar ou aprender Python. Concentre seu público no aprendizado em vez de configurar seu ambiente. Este modelo usa </a:t>
            </a:r>
            <a:r>
              <a:rPr lang="pt-BR" dirty="0" err="1"/>
              <a:t>Codespaces</a:t>
            </a:r>
            <a:r>
              <a:rPr lang="pt-BR" dirty="0"/>
              <a:t>, um ambiente de desenvolvimento hospedado na nuvem com o Visual Studio </a:t>
            </a:r>
            <a:r>
              <a:rPr lang="pt-BR" dirty="0" err="1"/>
              <a:t>Code</a:t>
            </a:r>
            <a:r>
              <a:rPr lang="pt-BR" dirty="0"/>
              <a:t>, um poderoso editor de texto.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C9D1D9"/>
                </a:solidFill>
                <a:effectLst/>
                <a:latin typeface="-apple-system"/>
              </a:rPr>
              <a:t>4. Comece a criar seu </a:t>
            </a:r>
            <a:r>
              <a:rPr lang="pt-BR" b="0" i="0" dirty="0" err="1">
                <a:solidFill>
                  <a:srgbClr val="C9D1D9"/>
                </a:solidFill>
                <a:effectLst/>
                <a:latin typeface="-apple-system"/>
              </a:rPr>
              <a:t>Codespace</a:t>
            </a:r>
            <a:r>
              <a:rPr lang="pt-BR" b="0" i="0" dirty="0">
                <a:solidFill>
                  <a:srgbClr val="C9D1D9"/>
                </a:solidFill>
                <a:effectLst/>
                <a:latin typeface="-apple-system"/>
              </a:rPr>
              <a:t>
</a:t>
            </a:r>
            <a:endParaRPr lang="es-MX" sz="1100" dirty="0">
              <a:solidFill>
                <a:schemeClr val="dk2"/>
              </a:solidFill>
              <a:latin typeface="Roboto Mono"/>
              <a:ea typeface="Roboto Mono"/>
              <a:cs typeface="Roboto Mono"/>
              <a:sym typeface="Roboto Mono"/>
            </a:endParaRPr>
          </a:p>
        </p:txBody>
      </p:sp>
    </p:spTree>
    <p:extLst>
      <p:ext uri="{BB962C8B-B14F-4D97-AF65-F5344CB8AC3E}">
        <p14:creationId xmlns:p14="http://schemas.microsoft.com/office/powerpoint/2010/main" val="1125727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3"/>
        <p:cNvGrpSpPr/>
        <p:nvPr/>
      </p:nvGrpSpPr>
      <p:grpSpPr>
        <a:xfrm>
          <a:off x="0" y="0"/>
          <a:ext cx="0" cy="0"/>
          <a:chOff x="0" y="0"/>
          <a:chExt cx="0" cy="0"/>
        </a:xfrm>
      </p:grpSpPr>
      <p:sp>
        <p:nvSpPr>
          <p:cNvPr id="5214" name="Google Shape;5214;g1262c50b52c_0_3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5" name="Google Shape;5215;g1262c50b52c_0_3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9"/>
        <p:cNvGrpSpPr/>
        <p:nvPr/>
      </p:nvGrpSpPr>
      <p:grpSpPr>
        <a:xfrm>
          <a:off x="0" y="0"/>
          <a:ext cx="0" cy="0"/>
          <a:chOff x="0" y="0"/>
          <a:chExt cx="0" cy="0"/>
        </a:xfrm>
      </p:grpSpPr>
      <p:sp>
        <p:nvSpPr>
          <p:cNvPr id="5290" name="Google Shape;5290;g1262c50b52c_0_3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1" name="Google Shape;5291;g1262c50b52c_0_3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t-BR" b="0" i="0" dirty="0">
                <a:solidFill>
                  <a:srgbClr val="C9D1D9"/>
                </a:solidFill>
                <a:effectLst/>
                <a:latin typeface="-apple-system"/>
              </a:rPr>
              <a:t>Vamos fazer alterações no seu ambiente. Abordaremos dois desafios diferentes que você provavelmente desejará fazer:</a:t>
            </a:r>
          </a:p>
          <a:p>
            <a:pPr marL="457200" indent="-298450" algn="l"/>
            <a:r>
              <a:rPr lang="pt-BR" b="0" i="0" dirty="0">
                <a:solidFill>
                  <a:srgbClr val="C9D1D9"/>
                </a:solidFill>
                <a:effectLst/>
                <a:latin typeface="-apple-system"/>
              </a:rPr>
              <a:t>Alterar a versão instalada do Python
Adicionar uma extensão</a:t>
            </a:r>
            <a:endParaRPr lang="es-MX"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7"/>
        <p:cNvGrpSpPr/>
        <p:nvPr/>
      </p:nvGrpSpPr>
      <p:grpSpPr>
        <a:xfrm>
          <a:off x="0" y="0"/>
          <a:ext cx="0" cy="0"/>
          <a:chOff x="0" y="0"/>
          <a:chExt cx="0" cy="0"/>
        </a:xfrm>
      </p:grpSpPr>
      <p:sp>
        <p:nvSpPr>
          <p:cNvPr id="5688" name="Google Shape;5688;g1262c50b52c_0_4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9" name="Google Shape;5689;g1262c50b52c_0_4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t-BR" b="0" i="0" dirty="0">
                <a:solidFill>
                  <a:srgbClr val="C9D1D9"/>
                </a:solidFill>
                <a:effectLst/>
                <a:latin typeface="-apple-system"/>
              </a:rPr>
              <a:t>Digamos que você queira alterar a versão do Python que está instalada. Isso é algo que você pode controlar.
</a:t>
            </a:r>
            <a:endParaRPr lang="es-MX" b="0" i="0" dirty="0">
              <a:solidFill>
                <a:srgbClr val="C9D1D9"/>
              </a:solidFill>
              <a:effectLst/>
              <a:latin typeface="-apple-system"/>
            </a:endParaRPr>
          </a:p>
          <a:p>
            <a:pPr marL="158750" indent="0" algn="l">
              <a:buNone/>
            </a:pPr>
            <a:r>
              <a:rPr lang="es-MX" b="0" i="0" dirty="0">
                <a:solidFill>
                  <a:srgbClr val="C9D1D9"/>
                </a:solidFill>
                <a:effectLst/>
                <a:latin typeface="-apple-system"/>
              </a:rPr>
              <a:t>Abrir </a:t>
            </a:r>
            <a:r>
              <a:rPr lang="es-MX" b="0" i="0" u="none" strike="noStrike" dirty="0">
                <a:solidFill>
                  <a:srgbClr val="C9D1D9"/>
                </a:solidFill>
                <a:effectLst/>
                <a:latin typeface="-apple-system"/>
                <a:hlinkClick r:id="rId3"/>
              </a:rPr>
              <a:t>.</a:t>
            </a:r>
            <a:r>
              <a:rPr lang="es-MX" b="0" i="0" u="none" strike="noStrike" dirty="0" err="1">
                <a:solidFill>
                  <a:srgbClr val="C9D1D9"/>
                </a:solidFill>
                <a:effectLst/>
                <a:latin typeface="-apple-system"/>
                <a:hlinkClick r:id="rId3"/>
              </a:rPr>
              <a:t>devcontainer</a:t>
            </a:r>
            <a:r>
              <a:rPr lang="es-MX" b="0" i="0" u="none" strike="noStrike" dirty="0">
                <a:solidFill>
                  <a:srgbClr val="C9D1D9"/>
                </a:solidFill>
                <a:effectLst/>
                <a:latin typeface="-apple-system"/>
                <a:hlinkClick r:id="rId3"/>
              </a:rPr>
              <a:t>/</a:t>
            </a:r>
            <a:r>
              <a:rPr lang="es-MX" b="0" i="0" u="none" strike="noStrike" dirty="0" err="1">
                <a:solidFill>
                  <a:srgbClr val="C9D1D9"/>
                </a:solidFill>
                <a:effectLst/>
                <a:latin typeface="-apple-system"/>
                <a:hlinkClick r:id="rId3"/>
              </a:rPr>
              <a:t>devcontainer.json</a:t>
            </a:r>
            <a:r>
              <a:rPr lang="es-MX" b="0" i="0" dirty="0">
                <a:solidFill>
                  <a:srgbClr val="C9D1D9"/>
                </a:solidFill>
                <a:effectLst/>
                <a:latin typeface="-apple-system"/>
              </a:rPr>
              <a:t> </a:t>
            </a:r>
            <a:r>
              <a:rPr lang="pt-BR" b="0" i="0" dirty="0">
                <a:solidFill>
                  <a:srgbClr val="C9D1D9"/>
                </a:solidFill>
                <a:effectLst/>
                <a:latin typeface="-apple-system"/>
              </a:rPr>
              <a:t>e substitui a seguinte seção:
</a:t>
            </a:r>
            <a:r>
              <a:rPr lang="es-MX" b="0" i="0" dirty="0">
                <a:solidFill>
                  <a:srgbClr val="C9D1D9"/>
                </a:solidFill>
                <a:effectLst/>
                <a:latin typeface="-apple-system"/>
              </a:rPr>
              <a:t>"VARIANT": "3.8-bullseye"</a:t>
            </a:r>
          </a:p>
          <a:p>
            <a:pPr marL="158750" indent="0" algn="l">
              <a:buNone/>
            </a:pPr>
            <a:r>
              <a:rPr lang="es-MX" b="0" i="0" dirty="0" err="1">
                <a:solidFill>
                  <a:srgbClr val="C9D1D9"/>
                </a:solidFill>
                <a:effectLst/>
                <a:latin typeface="-apple-system"/>
              </a:rPr>
              <a:t>com</a:t>
            </a:r>
            <a:r>
              <a:rPr lang="es-MX" b="0" i="0" dirty="0">
                <a:solidFill>
                  <a:srgbClr val="C9D1D9"/>
                </a:solidFill>
                <a:effectLst/>
                <a:latin typeface="-apple-system"/>
              </a:rPr>
              <a:t> as </a:t>
            </a:r>
            <a:r>
              <a:rPr lang="es-MX" b="0" i="0" dirty="0" err="1">
                <a:solidFill>
                  <a:srgbClr val="C9D1D9"/>
                </a:solidFill>
                <a:effectLst/>
                <a:latin typeface="-apple-system"/>
              </a:rPr>
              <a:t>seguintes</a:t>
            </a:r>
            <a:r>
              <a:rPr lang="es-MX" b="0" i="0" dirty="0">
                <a:solidFill>
                  <a:srgbClr val="C9D1D9"/>
                </a:solidFill>
                <a:effectLst/>
                <a:latin typeface="-apple-system"/>
              </a:rPr>
              <a:t> </a:t>
            </a:r>
            <a:r>
              <a:rPr lang="es-MX" b="0" i="0" dirty="0" err="1">
                <a:solidFill>
                  <a:srgbClr val="C9D1D9"/>
                </a:solidFill>
                <a:effectLst/>
                <a:latin typeface="-apple-system"/>
              </a:rPr>
              <a:t>instruções</a:t>
            </a:r>
            <a:r>
              <a:rPr lang="es-MX" b="0" i="0" dirty="0">
                <a:solidFill>
                  <a:srgbClr val="C9D1D9"/>
                </a:solidFill>
                <a:effectLst/>
                <a:latin typeface="-apple-system"/>
              </a:rPr>
              <a:t>:
"VARIANT": "3.9-bullseye"</a:t>
            </a:r>
          </a:p>
          <a:p>
            <a:pPr marL="158750" indent="0" algn="l">
              <a:buNone/>
            </a:pPr>
            <a:r>
              <a:rPr lang="pt-BR" b="0" i="0" dirty="0">
                <a:solidFill>
                  <a:srgbClr val="C9D1D9"/>
                </a:solidFill>
                <a:effectLst/>
                <a:latin typeface="-apple-system"/>
              </a:rPr>
              <a:t>Isso fará com que o </a:t>
            </a:r>
            <a:r>
              <a:rPr lang="pt-BR" b="0" i="0" dirty="0" err="1">
                <a:solidFill>
                  <a:srgbClr val="C9D1D9"/>
                </a:solidFill>
                <a:effectLst/>
                <a:latin typeface="-apple-system"/>
              </a:rPr>
              <a:t>Codespaces</a:t>
            </a:r>
            <a:r>
              <a:rPr lang="pt-BR" b="0" i="0" dirty="0">
                <a:solidFill>
                  <a:srgbClr val="C9D1D9"/>
                </a:solidFill>
                <a:effectLst/>
                <a:latin typeface="-apple-system"/>
              </a:rPr>
              <a:t> use Python 3.9 em vez de 3.8.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pt-BR" b="0" i="0" dirty="0">
                <a:solidFill>
                  <a:srgbClr val="C9D1D9"/>
                </a:solidFill>
                <a:effectLst/>
                <a:latin typeface="-apple-system"/>
              </a:rPr>
              <a:t>Seu ambiente vem com extensões pré-instaladas. Você pode alterar com quais extensões seu ambiente </a:t>
            </a:r>
            <a:r>
              <a:rPr lang="pt-BR" b="0" i="0" dirty="0" err="1">
                <a:solidFill>
                  <a:srgbClr val="C9D1D9"/>
                </a:solidFill>
                <a:effectLst/>
                <a:latin typeface="-apple-system"/>
              </a:rPr>
              <a:t>Codespaces</a:t>
            </a:r>
            <a:r>
              <a:rPr lang="pt-BR" b="0" i="0" dirty="0">
                <a:solidFill>
                  <a:srgbClr val="C9D1D9"/>
                </a:solidFill>
                <a:effectLst/>
                <a:latin typeface="-apple-system"/>
              </a:rPr>
              <a:t> começa, veja como:</a:t>
            </a:r>
          </a:p>
          <a:p>
            <a:pPr marL="457200" indent="-298450" algn="l"/>
            <a:r>
              <a:rPr lang="pt-BR" b="0" i="0" dirty="0">
                <a:solidFill>
                  <a:srgbClr val="C9D1D9"/>
                </a:solidFill>
                <a:effectLst/>
                <a:latin typeface="-apple-system"/>
              </a:rPr>
              <a:t>Abra o arquivo .</a:t>
            </a:r>
            <a:r>
              <a:rPr lang="pt-BR" b="0" i="0" dirty="0" err="1">
                <a:solidFill>
                  <a:srgbClr val="C9D1D9"/>
                </a:solidFill>
                <a:effectLst/>
                <a:latin typeface="-apple-system"/>
              </a:rPr>
              <a:t>devcontainer</a:t>
            </a:r>
            <a:r>
              <a:rPr lang="pt-BR" b="0" i="0" dirty="0">
                <a:solidFill>
                  <a:srgbClr val="C9D1D9"/>
                </a:solidFill>
                <a:effectLst/>
                <a:latin typeface="-apple-system"/>
              </a:rPr>
              <a:t>/</a:t>
            </a:r>
            <a:r>
              <a:rPr lang="pt-BR" b="0" i="0" dirty="0" err="1">
                <a:solidFill>
                  <a:srgbClr val="C9D1D9"/>
                </a:solidFill>
                <a:effectLst/>
                <a:latin typeface="-apple-system"/>
              </a:rPr>
              <a:t>devcontainer.json</a:t>
            </a:r>
            <a:r>
              <a:rPr lang="pt-BR" b="0" i="0" dirty="0">
                <a:solidFill>
                  <a:srgbClr val="C9D1D9"/>
                </a:solidFill>
                <a:effectLst/>
                <a:latin typeface="-apple-system"/>
              </a:rPr>
              <a:t> e procure o seguinte elemento de extensões JSON:</a:t>
            </a:r>
          </a:p>
          <a:p>
            <a:pPr marL="158750" indent="0" algn="l">
              <a:buNone/>
            </a:pPr>
            <a:endParaRPr lang="en-US" b="0" i="0" dirty="0">
              <a:solidFill>
                <a:srgbClr val="C9D1D9"/>
              </a:solidFill>
              <a:effectLst/>
              <a:latin typeface="-apple-system"/>
            </a:endParaRPr>
          </a:p>
          <a:p>
            <a:pPr marL="457200" lvl="1" indent="0" algn="l" rtl="0">
              <a:spcBef>
                <a:spcPts val="0"/>
              </a:spcBef>
              <a:spcAft>
                <a:spcPts val="0"/>
              </a:spcAft>
              <a:buNone/>
            </a:pPr>
            <a:r>
              <a:rPr lang="es-MX" dirty="0"/>
              <a:t>"</a:t>
            </a:r>
            <a:r>
              <a:rPr lang="es-MX" dirty="0" err="1"/>
              <a:t>extensions</a:t>
            </a:r>
            <a:r>
              <a:rPr lang="es-MX" dirty="0"/>
              <a:t>": [</a:t>
            </a:r>
          </a:p>
          <a:p>
            <a:pPr marL="457200" lvl="1" indent="0" algn="l" rtl="0">
              <a:spcBef>
                <a:spcPts val="0"/>
              </a:spcBef>
              <a:spcAft>
                <a:spcPts val="0"/>
              </a:spcAft>
              <a:buNone/>
            </a:pPr>
            <a:r>
              <a:rPr lang="es-MX" dirty="0"/>
              <a:t> "ms-</a:t>
            </a:r>
            <a:r>
              <a:rPr lang="es-MX" dirty="0" err="1"/>
              <a:t>python.python</a:t>
            </a:r>
            <a:r>
              <a:rPr lang="es-MX" dirty="0"/>
              <a:t>",</a:t>
            </a:r>
          </a:p>
          <a:p>
            <a:pPr marL="457200" lvl="1" indent="0" algn="l" rtl="0">
              <a:spcBef>
                <a:spcPts val="0"/>
              </a:spcBef>
              <a:spcAft>
                <a:spcPts val="0"/>
              </a:spcAft>
              <a:buNone/>
            </a:pPr>
            <a:r>
              <a:rPr lang="es-MX" dirty="0"/>
              <a:t>"ms-</a:t>
            </a:r>
            <a:r>
              <a:rPr lang="es-MX" dirty="0" err="1"/>
              <a:t>python.vscode</a:t>
            </a:r>
            <a:r>
              <a:rPr lang="es-MX" dirty="0"/>
              <a:t>-</a:t>
            </a:r>
            <a:r>
              <a:rPr lang="es-MX" dirty="0" err="1"/>
              <a:t>pylance</a:t>
            </a:r>
            <a:r>
              <a:rPr lang="es-MX" dirty="0"/>
              <a:t>"</a:t>
            </a:r>
          </a:p>
          <a:p>
            <a:pPr marL="457200" lvl="1" indent="0" algn="l" rtl="0">
              <a:spcBef>
                <a:spcPts val="0"/>
              </a:spcBef>
              <a:spcAft>
                <a:spcPts val="0"/>
              </a:spcAft>
              <a:buNone/>
            </a:pPr>
            <a:r>
              <a:rPr lang="es-MX" dirty="0"/>
              <a:t>]</a:t>
            </a:r>
          </a:p>
        </p:txBody>
      </p:sp>
    </p:spTree>
    <p:extLst>
      <p:ext uri="{BB962C8B-B14F-4D97-AF65-F5344CB8AC3E}">
        <p14:creationId xmlns:p14="http://schemas.microsoft.com/office/powerpoint/2010/main" val="275600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s-MX" dirty="0"/>
          </a:p>
          <a:p>
            <a:pPr marL="0" lvl="0" indent="0" algn="l" rtl="0">
              <a:spcBef>
                <a:spcPts val="0"/>
              </a:spcBef>
              <a:spcAft>
                <a:spcPts val="0"/>
              </a:spcAft>
              <a:buNone/>
            </a:pPr>
            <a:r>
              <a:rPr lang="pt-BR" dirty="0"/>
              <a:t>2. Adicione "</a:t>
            </a:r>
            <a:r>
              <a:rPr lang="pt-BR" dirty="0" err="1"/>
              <a:t>ms-python.black-formatter</a:t>
            </a:r>
            <a:r>
              <a:rPr lang="pt-BR" dirty="0"/>
              <a:t>" à lista de extensões. Deve acabar parecendo com o seguinte:
</a:t>
            </a:r>
            <a:r>
              <a:rPr lang="en-US" b="0" i="0" dirty="0">
                <a:solidFill>
                  <a:srgbClr val="C9D1D9"/>
                </a:solidFill>
                <a:effectLst/>
                <a:latin typeface="-apple-system"/>
              </a:rPr>
              <a:t>"extensions": [</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ms-python.python</a:t>
            </a:r>
            <a:r>
              <a:rPr lang="en-US" b="0" i="0" dirty="0">
                <a:solidFill>
                  <a:srgbClr val="C9D1D9"/>
                </a:solidFill>
                <a:effectLst/>
                <a:latin typeface="-apple-system"/>
              </a:rPr>
              <a:t>",</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ms-python.vscode-pylance</a:t>
            </a:r>
            <a:r>
              <a:rPr lang="en-US" b="0" i="0" dirty="0">
                <a:solidFill>
                  <a:srgbClr val="C9D1D9"/>
                </a:solidFill>
                <a:effectLst/>
                <a:latin typeface="-apple-system"/>
              </a:rPr>
              <a:t>",</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a:t>
            </a:r>
            <a:r>
              <a:rPr lang="en-US" b="0" i="0" dirty="0">
                <a:solidFill>
                  <a:srgbClr val="C9D1D9"/>
                </a:solidFill>
                <a:effectLst/>
                <a:latin typeface="-apple-system"/>
              </a:rPr>
              <a:t>-</a:t>
            </a:r>
            <a:r>
              <a:rPr lang="en-US" b="0" i="0" dirty="0" err="1">
                <a:solidFill>
                  <a:srgbClr val="C9D1D9"/>
                </a:solidFill>
                <a:effectLst/>
                <a:latin typeface="-apple-system"/>
              </a:rPr>
              <a:t>python.black</a:t>
            </a:r>
            <a:r>
              <a:rPr lang="en-US" b="0" i="0" dirty="0">
                <a:solidFill>
                  <a:srgbClr val="C9D1D9"/>
                </a:solidFill>
                <a:effectLst/>
                <a:latin typeface="-apple-system"/>
              </a:rPr>
              <a:t>-formatter"</a:t>
            </a:r>
          </a:p>
          <a:p>
            <a:pPr marL="457200" lvl="1" indent="0" algn="l" rtl="0">
              <a:spcBef>
                <a:spcPts val="0"/>
              </a:spcBef>
              <a:spcAft>
                <a:spcPts val="0"/>
              </a:spcAft>
              <a:buNone/>
            </a:pPr>
            <a:r>
              <a:rPr lang="en-US" b="0" i="0" dirty="0">
                <a:solidFill>
                  <a:srgbClr val="C9D1D9"/>
                </a:solidFill>
                <a:effectLst/>
                <a:latin typeface="-apple-system"/>
              </a:rPr>
              <a:t>]</a:t>
            </a:r>
          </a:p>
          <a:p>
            <a:pPr marL="457200" lvl="1" indent="0" algn="l" rtl="0">
              <a:spcBef>
                <a:spcPts val="0"/>
              </a:spcBef>
              <a:spcAft>
                <a:spcPts val="0"/>
              </a:spcAft>
              <a:buNone/>
            </a:pPr>
            <a:endParaRPr lang="en-US" b="0" i="0" dirty="0">
              <a:solidFill>
                <a:srgbClr val="C9D1D9"/>
              </a:solidFill>
              <a:effectLst/>
              <a:latin typeface="-apple-system"/>
            </a:endParaRPr>
          </a:p>
          <a:p>
            <a:pPr marL="457200" lvl="1" indent="0" algn="l" rtl="0">
              <a:spcBef>
                <a:spcPts val="0"/>
              </a:spcBef>
              <a:spcAft>
                <a:spcPts val="0"/>
              </a:spcAft>
              <a:buNone/>
            </a:pPr>
            <a:r>
              <a:rPr lang="pt-BR" b="0" i="0" dirty="0">
                <a:solidFill>
                  <a:srgbClr val="C9D1D9"/>
                </a:solidFill>
                <a:effectLst/>
                <a:latin typeface="-apple-system"/>
              </a:rPr>
              <a:t>O que você fez anteriormente foi adicionar o identificador exclusivo de uma extensão Black </a:t>
            </a:r>
            <a:r>
              <a:rPr lang="pt-BR" b="0" i="0" dirty="0" err="1">
                <a:solidFill>
                  <a:srgbClr val="C9D1D9"/>
                </a:solidFill>
                <a:effectLst/>
                <a:latin typeface="-apple-system"/>
              </a:rPr>
              <a:t>Formatter</a:t>
            </a:r>
            <a:r>
              <a:rPr lang="pt-BR" b="0" i="0" dirty="0">
                <a:solidFill>
                  <a:srgbClr val="C9D1D9"/>
                </a:solidFill>
                <a:effectLst/>
                <a:latin typeface="-apple-system"/>
              </a:rPr>
              <a:t> Python. Isso permitirá que o </a:t>
            </a:r>
            <a:r>
              <a:rPr lang="pt-BR" b="0" i="0" dirty="0" err="1">
                <a:solidFill>
                  <a:srgbClr val="C9D1D9"/>
                </a:solidFill>
                <a:effectLst/>
                <a:latin typeface="-apple-system"/>
              </a:rPr>
              <a:t>Codespaces</a:t>
            </a:r>
            <a:r>
              <a:rPr lang="pt-BR" b="0" i="0" dirty="0">
                <a:solidFill>
                  <a:srgbClr val="C9D1D9"/>
                </a:solidFill>
                <a:effectLst/>
                <a:latin typeface="-apple-system"/>
              </a:rPr>
              <a:t> saiba que essa extensão deve ser pré-instalada quando iniciada.
</a:t>
            </a:r>
            <a:endParaRPr lang="es-MX" dirty="0"/>
          </a:p>
        </p:txBody>
      </p:sp>
    </p:spTree>
    <p:extLst>
      <p:ext uri="{BB962C8B-B14F-4D97-AF65-F5344CB8AC3E}">
        <p14:creationId xmlns:p14="http://schemas.microsoft.com/office/powerpoint/2010/main" val="323240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1"/>
        <p:cNvGrpSpPr/>
        <p:nvPr/>
      </p:nvGrpSpPr>
      <p:grpSpPr>
        <a:xfrm>
          <a:off x="0" y="0"/>
          <a:ext cx="0" cy="0"/>
          <a:chOff x="0" y="0"/>
          <a:chExt cx="0" cy="0"/>
        </a:xfrm>
      </p:grpSpPr>
      <p:sp>
        <p:nvSpPr>
          <p:cNvPr id="5602" name="Google Shape;5602;g1262c50b52c_0_4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3" name="Google Shape;5603;g1262c50b52c_0_4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333"/>
              </a:spcAft>
              <a:buClr>
                <a:schemeClr val="dk1"/>
              </a:buClr>
              <a:buSzPts val="1100"/>
              <a:buFont typeface="Arial"/>
              <a:buNone/>
              <a:tabLst/>
              <a:defRPr/>
            </a:pPr>
            <a:r>
              <a:rPr lang="pt-BR" b="0" i="0" dirty="0">
                <a:solidFill>
                  <a:srgbClr val="C9D1D9"/>
                </a:solidFill>
                <a:effectLst/>
                <a:latin typeface="-apple-system"/>
              </a:rPr>
              <a:t>Lembre-se: Quando você alterar qualquer configuração no </a:t>
            </a:r>
            <a:r>
              <a:rPr lang="pt-BR" b="0" i="0" dirty="0" err="1">
                <a:solidFill>
                  <a:srgbClr val="C9D1D9"/>
                </a:solidFill>
                <a:effectLst/>
                <a:latin typeface="-apple-system"/>
              </a:rPr>
              <a:t>json</a:t>
            </a:r>
            <a:r>
              <a:rPr lang="pt-BR" b="0" i="0" dirty="0">
                <a:solidFill>
                  <a:srgbClr val="C9D1D9"/>
                </a:solidFill>
                <a:effectLst/>
                <a:latin typeface="-apple-system"/>
              </a:rPr>
              <a:t>, uma caixa aparecerá após salvar.
Clique em Reconstruir. Aguarde até que o espaço de código recrie o ambiente VS </a:t>
            </a:r>
            <a:r>
              <a:rPr lang="pt-BR" b="0" i="0" dirty="0" err="1">
                <a:solidFill>
                  <a:srgbClr val="C9D1D9"/>
                </a:solidFill>
                <a:effectLst/>
                <a:latin typeface="-apple-system"/>
              </a:rPr>
              <a:t>Code</a:t>
            </a:r>
            <a:r>
              <a:rPr lang="pt-BR" b="0" i="0" dirty="0">
                <a:solidFill>
                  <a:srgbClr val="C9D1D9"/>
                </a:solidFill>
                <a:effectLst/>
                <a:latin typeface="-apple-system"/>
              </a:rPr>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1262c50b52c_0_4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1262c50b52c_0_4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t-BR" b="0" i="0" dirty="0">
                <a:solidFill>
                  <a:srgbClr val="C9D1D9"/>
                </a:solidFill>
                <a:effectLst/>
                <a:latin typeface="-apple-system"/>
              </a:rPr>
              <a:t>Para localizar o identificador exclusivo de uma extensão:</a:t>
            </a:r>
          </a:p>
          <a:p>
            <a:pPr marL="457200" indent="-298450" algn="l"/>
            <a:r>
              <a:rPr lang="pt-BR" b="0" i="0" dirty="0">
                <a:solidFill>
                  <a:srgbClr val="C9D1D9"/>
                </a:solidFill>
                <a:effectLst/>
                <a:latin typeface="-apple-system"/>
              </a:rPr>
              <a:t>Entre na página da Web da extensão, por exemplo </a:t>
            </a:r>
            <a:r>
              <a:rPr lang="es-MX" b="0" i="0" u="none" strike="noStrike" dirty="0">
                <a:solidFill>
                  <a:srgbClr val="C9D1D9"/>
                </a:solidFill>
                <a:effectLst/>
                <a:latin typeface="-apple-system"/>
                <a:hlinkClick r:id="rId3"/>
              </a:rPr>
              <a:t>https://marketplace.visualstudio.com/items?itemName=ms-python.black-formatter</a:t>
            </a:r>
            <a:endParaRPr lang="es-MX" b="0" i="0" u="none" strike="noStrike" dirty="0">
              <a:solidFill>
                <a:srgbClr val="C9D1D9"/>
              </a:solidFill>
              <a:effectLst/>
              <a:latin typeface="-apple-system"/>
            </a:endParaRPr>
          </a:p>
          <a:p>
            <a:pPr marL="457200" indent="-298450" algn="l"/>
            <a:r>
              <a:rPr lang="pt-BR" b="0" i="0" dirty="0">
                <a:solidFill>
                  <a:srgbClr val="C9D1D9"/>
                </a:solidFill>
                <a:effectLst/>
                <a:latin typeface="-apple-system"/>
              </a:rPr>
              <a:t>Localize o campo Identificador Exclusivo na seção Mais informações no lado direito.</a:t>
            </a:r>
            <a:br>
              <a:rPr lang="en-US" dirty="0"/>
            </a:b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9"/>
        <p:cNvGrpSpPr/>
        <p:nvPr/>
      </p:nvGrpSpPr>
      <p:grpSpPr>
        <a:xfrm>
          <a:off x="0" y="0"/>
          <a:ext cx="0" cy="0"/>
          <a:chOff x="0" y="0"/>
          <a:chExt cx="0" cy="0"/>
        </a:xfrm>
      </p:grpSpPr>
      <p:sp>
        <p:nvSpPr>
          <p:cNvPr id="5110" name="Google Shape;5110;g1262c50b52c_0_3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1" name="Google Shape;5111;g1262c50b52c_0_3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3"/>
        <p:cNvGrpSpPr/>
        <p:nvPr/>
      </p:nvGrpSpPr>
      <p:grpSpPr>
        <a:xfrm>
          <a:off x="0" y="0"/>
          <a:ext cx="0" cy="0"/>
          <a:chOff x="0" y="0"/>
          <a:chExt cx="0" cy="0"/>
        </a:xfrm>
      </p:grpSpPr>
      <p:sp>
        <p:nvSpPr>
          <p:cNvPr id="5104" name="Google Shape;5104;g1262c50b52c_0_3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5" name="Google Shape;5105;g1262c50b52c_0_3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6136"/>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07871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s-MX" dirty="0"/>
              <a:t>Esta diapositiva es para que ingreses tu información como speaker.</a:t>
            </a:r>
          </a:p>
        </p:txBody>
      </p:sp>
    </p:spTree>
    <p:extLst>
      <p:ext uri="{BB962C8B-B14F-4D97-AF65-F5344CB8AC3E}">
        <p14:creationId xmlns:p14="http://schemas.microsoft.com/office/powerpoint/2010/main" val="1203238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8"/>
        <p:cNvGrpSpPr/>
        <p:nvPr/>
      </p:nvGrpSpPr>
      <p:grpSpPr>
        <a:xfrm>
          <a:off x="0" y="0"/>
          <a:ext cx="0" cy="0"/>
          <a:chOff x="0" y="0"/>
          <a:chExt cx="0" cy="0"/>
        </a:xfrm>
      </p:grpSpPr>
      <p:sp>
        <p:nvSpPr>
          <p:cNvPr id="5279" name="Google Shape;5279;g1262c50b52c_0_3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1262c50b52c_0_3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t-BR" dirty="0"/>
              <a:t>Características do </a:t>
            </a:r>
            <a:r>
              <a:rPr lang="pt-BR" dirty="0" err="1"/>
              <a:t>Codespaces</a:t>
            </a:r>
            <a:endParaRPr lang="pt-BR" dirty="0"/>
          </a:p>
          <a:p>
            <a:pPr marL="457200" indent="-298450" algn="l"/>
            <a:r>
              <a:rPr lang="pt-BR" dirty="0"/>
              <a:t>Ambiente de nuvem repetível que proporciona uma experiência incrível.</a:t>
            </a:r>
          </a:p>
          <a:p>
            <a:pPr marL="457200" indent="-298450" algn="l"/>
            <a:r>
              <a:rPr lang="pt-BR" dirty="0"/>
              <a:t>Pode ser configurado e personalizado.</a:t>
            </a:r>
          </a:p>
          <a:p>
            <a:pPr marL="457200" indent="-298450" algn="l"/>
            <a:r>
              <a:rPr lang="pt-BR" dirty="0"/>
              <a:t>Integra-se com seus repositórios no GitHub e </a:t>
            </a:r>
            <a:r>
              <a:rPr lang="pt-BR" dirty="0" err="1"/>
              <a:t>VSCode</a:t>
            </a:r>
            <a:r>
              <a:rPr lang="pt-BR" dirty="0"/>
              <a:t> </a:t>
            </a:r>
            <a:r>
              <a:rPr lang="en-US" b="0" i="0" u="none" strike="noStrike" dirty="0" err="1">
                <a:solidFill>
                  <a:srgbClr val="C9D1D9"/>
                </a:solidFill>
                <a:effectLst/>
                <a:latin typeface="-apple-system"/>
                <a:hlinkClick r:id="rId3"/>
              </a:rPr>
              <a:t>VSCode</a:t>
            </a:r>
            <a:endParaRPr lang="en-US" b="0" i="0" dirty="0">
              <a:solidFill>
                <a:srgbClr val="C9D1D9"/>
              </a:solidFill>
              <a:effectLst/>
              <a:latin typeface="-apple-system"/>
            </a:endParaRPr>
          </a:p>
          <a:p>
            <a:pPr marL="0" lvl="0" indent="0" algn="l" rtl="0">
              <a:lnSpc>
                <a:spcPct val="90000"/>
              </a:lnSpc>
              <a:spcBef>
                <a:spcPts val="0"/>
              </a:spcBef>
              <a:spcAft>
                <a:spcPts val="0"/>
              </a:spcAft>
              <a:buClr>
                <a:schemeClr val="dk1"/>
              </a:buClr>
              <a:buSzPts val="1100"/>
              <a:buFont typeface="Arial"/>
              <a:buNone/>
            </a:pPr>
            <a:endParaRPr lang="en-US" b="0" i="0" dirty="0">
              <a:solidFill>
                <a:srgbClr val="C9D1D9"/>
              </a:solidFill>
              <a:effectLst/>
              <a:latin typeface="-apple-system"/>
            </a:endParaRPr>
          </a:p>
          <a:p>
            <a:pPr marL="0" lvl="0" indent="0" algn="l" rtl="0">
              <a:lnSpc>
                <a:spcPct val="90000"/>
              </a:lnSpc>
              <a:spcBef>
                <a:spcPts val="0"/>
              </a:spcBef>
              <a:spcAft>
                <a:spcPts val="0"/>
              </a:spcAft>
              <a:buClr>
                <a:schemeClr val="dk1"/>
              </a:buClr>
              <a:buSzPts val="1100"/>
              <a:buFont typeface="Arial"/>
              <a:buNone/>
            </a:pPr>
            <a:r>
              <a:rPr lang="pt-BR" dirty="0"/>
              <a:t>Como professor, isso significa que você pode criar um ambiente, na nuvem, para sua classe que todos os alunos podem usar com configuração zero ou quase zero, independentemente do sistema operacional que estão usando.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s-MX" dirty="0"/>
              <a:t>Personaliza tu proyecto para GitHub </a:t>
            </a:r>
            <a:r>
              <a:rPr lang="es-MX" dirty="0" err="1"/>
              <a:t>Codespaces</a:t>
            </a:r>
            <a:r>
              <a:rPr lang="es-MX" dirty="0"/>
              <a:t> al confirmar los archivos de configuración en tu repositorio (a menudo conocido como </a:t>
            </a:r>
            <a:r>
              <a:rPr lang="es-MX" dirty="0" err="1"/>
              <a:t>Configuration</a:t>
            </a:r>
            <a:r>
              <a:rPr lang="es-MX" dirty="0"/>
              <a:t>-as-</a:t>
            </a:r>
            <a:r>
              <a:rPr lang="es-MX" dirty="0" err="1"/>
              <a:t>Code</a:t>
            </a:r>
            <a:r>
              <a:rPr lang="es-MX" dirty="0"/>
              <a:t>), lo que crea una configuración de </a:t>
            </a:r>
            <a:r>
              <a:rPr lang="es-MX" dirty="0" err="1"/>
              <a:t>Codespaces</a:t>
            </a:r>
            <a:r>
              <a:rPr lang="es-MX" dirty="0"/>
              <a:t> repetible para todos los usuarios de tu proyecto.</a:t>
            </a:r>
          </a:p>
          <a:p>
            <a:pPr marL="158750" indent="0">
              <a:buNone/>
            </a:pPr>
            <a:endParaRPr lang="es-MX" dirty="0"/>
          </a:p>
          <a:p>
            <a:pPr marL="158750" indent="0">
              <a:buNone/>
            </a:pPr>
            <a:endParaRPr lang="es-MX" dirty="0"/>
          </a:p>
        </p:txBody>
      </p:sp>
    </p:spTree>
    <p:extLst>
      <p:ext uri="{BB962C8B-B14F-4D97-AF65-F5344CB8AC3E}">
        <p14:creationId xmlns:p14="http://schemas.microsoft.com/office/powerpoint/2010/main" val="67515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3"/>
        <p:cNvGrpSpPr/>
        <p:nvPr/>
      </p:nvGrpSpPr>
      <p:grpSpPr>
        <a:xfrm>
          <a:off x="0" y="0"/>
          <a:ext cx="0" cy="0"/>
          <a:chOff x="0" y="0"/>
          <a:chExt cx="0" cy="0"/>
        </a:xfrm>
      </p:grpSpPr>
      <p:sp>
        <p:nvSpPr>
          <p:cNvPr id="5094" name="Google Shape;5094;g1262c50b52c_0_3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5" name="Google Shape;5095;g1262c50b52c_0_3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t-BR" b="0" i="0" dirty="0">
                <a:solidFill>
                  <a:srgbClr val="C9D1D9"/>
                </a:solidFill>
                <a:effectLst/>
                <a:latin typeface="-apple-system"/>
              </a:rPr>
              <a:t>Você pode configurar coisas como:</a:t>
            </a:r>
          </a:p>
          <a:p>
            <a:pPr marL="457200" indent="-298450" algn="l"/>
            <a:r>
              <a:rPr lang="pt-BR" b="0" i="0" dirty="0">
                <a:solidFill>
                  <a:srgbClr val="C9D1D9"/>
                </a:solidFill>
                <a:effectLst/>
                <a:latin typeface="-apple-system"/>
              </a:rPr>
              <a:t>Extensões, você pode especificar quais extensões devem ser pré-instaladas.
</a:t>
            </a:r>
            <a:r>
              <a:rPr lang="pt-BR" b="0" i="0" dirty="0" err="1">
                <a:solidFill>
                  <a:srgbClr val="C9D1D9"/>
                </a:solidFill>
                <a:effectLst/>
                <a:latin typeface="-apple-system"/>
              </a:rPr>
              <a:t>Dotfiles</a:t>
            </a:r>
            <a:r>
              <a:rPr lang="pt-BR" b="0" i="0" dirty="0">
                <a:solidFill>
                  <a:srgbClr val="C9D1D9"/>
                </a:solidFill>
                <a:effectLst/>
                <a:latin typeface="-apple-system"/>
              </a:rPr>
              <a:t> e configurações.
Bibliotecas e dependências do sistema operacional</a:t>
            </a:r>
            <a:endParaRPr lang="es-MX"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pt-BR" b="0" i="0" dirty="0">
                <a:solidFill>
                  <a:srgbClr val="C9D1D9"/>
                </a:solidFill>
                <a:effectLst/>
                <a:latin typeface="-apple-system"/>
              </a:rPr>
              <a:t>Este repositório é um modelo do GitHub. Ele contém o seguinte:
</a:t>
            </a:r>
            <a:endParaRPr lang="es-MX" b="0" i="0" dirty="0">
              <a:solidFill>
                <a:srgbClr val="C9D1D9"/>
              </a:solidFill>
              <a:effectLst/>
              <a:latin typeface="-apple-system"/>
            </a:endParaRPr>
          </a:p>
        </p:txBody>
      </p:sp>
    </p:spTree>
    <p:extLst>
      <p:ext uri="{BB962C8B-B14F-4D97-AF65-F5344CB8AC3E}">
        <p14:creationId xmlns:p14="http://schemas.microsoft.com/office/powerpoint/2010/main" val="3756426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u="none" strike="noStrike" dirty="0">
                <a:solidFill>
                  <a:srgbClr val="C9D1D9"/>
                </a:solidFill>
                <a:effectLst/>
                <a:latin typeface="-apple-system"/>
                <a:hlinkClick r:id="rId3"/>
              </a:rPr>
              <a:t>example-</a:t>
            </a:r>
            <a:r>
              <a:rPr lang="en-US" b="0" i="0" u="none" strike="noStrike" dirty="0" err="1">
                <a:solidFill>
                  <a:srgbClr val="C9D1D9"/>
                </a:solidFill>
                <a:effectLst/>
                <a:latin typeface="-apple-system"/>
                <a:hlinkClick r:id="rId3"/>
              </a:rPr>
              <a:t>notebook.ipynb</a:t>
            </a:r>
            <a:r>
              <a:rPr lang="en-US" b="0" i="0" dirty="0">
                <a:solidFill>
                  <a:srgbClr val="C9D1D9"/>
                </a:solidFill>
                <a:effectLst/>
                <a:latin typeface="-apple-system"/>
              </a:rPr>
              <a:t>, </a:t>
            </a:r>
            <a:r>
              <a:rPr lang="es-MX" b="0" i="0" dirty="0">
                <a:solidFill>
                  <a:srgbClr val="C9D1D9"/>
                </a:solidFill>
                <a:effectLst/>
                <a:latin typeface="-apple-system"/>
              </a:rPr>
              <a:t>Este notebook utiliza la librería </a:t>
            </a:r>
            <a:r>
              <a:rPr lang="en-US" b="0" i="0" u="none" strike="noStrike" dirty="0">
                <a:solidFill>
                  <a:srgbClr val="C9D1D9"/>
                </a:solidFill>
                <a:effectLst/>
                <a:latin typeface="-apple-system"/>
                <a:hlinkClick r:id="rId4"/>
              </a:rPr>
              <a:t>Pandas</a:t>
            </a:r>
            <a:r>
              <a:rPr lang="es-MX" b="0" i="0" dirty="0">
                <a:solidFill>
                  <a:srgbClr val="C9D1D9"/>
                </a:solidFill>
                <a:effectLst/>
                <a:latin typeface="-apple-system"/>
              </a:rPr>
              <a:t> para enseñar operaciones básicas con un pequeño archivo CSV (</a:t>
            </a:r>
            <a:r>
              <a:rPr lang="es-MX" b="0" i="0" dirty="0" err="1">
                <a:solidFill>
                  <a:srgbClr val="C9D1D9"/>
                </a:solidFill>
                <a:effectLst/>
                <a:latin typeface="-apple-system"/>
              </a:rPr>
              <a:t>Comma</a:t>
            </a:r>
            <a:r>
              <a:rPr lang="es-MX" b="0" i="0" dirty="0">
                <a:solidFill>
                  <a:srgbClr val="C9D1D9"/>
                </a:solidFill>
                <a:effectLst/>
                <a:latin typeface="-apple-system"/>
              </a:rPr>
              <a:t> </a:t>
            </a:r>
            <a:r>
              <a:rPr lang="es-MX" b="0" i="0" dirty="0" err="1">
                <a:solidFill>
                  <a:srgbClr val="C9D1D9"/>
                </a:solidFill>
                <a:effectLst/>
                <a:latin typeface="-apple-system"/>
              </a:rPr>
              <a:t>Separated</a:t>
            </a:r>
            <a:r>
              <a:rPr lang="es-MX" b="0" i="0" dirty="0">
                <a:solidFill>
                  <a:srgbClr val="C9D1D9"/>
                </a:solidFill>
                <a:effectLst/>
                <a:latin typeface="-apple-system"/>
              </a:rPr>
              <a:t> </a:t>
            </a:r>
            <a:r>
              <a:rPr lang="es-MX" b="0" i="0" dirty="0" err="1">
                <a:solidFill>
                  <a:srgbClr val="C9D1D9"/>
                </a:solidFill>
                <a:effectLst/>
                <a:latin typeface="-apple-system"/>
              </a:rPr>
              <a:t>Value</a:t>
            </a:r>
            <a:r>
              <a:rPr lang="es-MX" b="0" i="0" dirty="0">
                <a:solidFill>
                  <a:srgbClr val="C9D1D9"/>
                </a:solidFill>
                <a:effectLst/>
                <a:latin typeface="-apple-system"/>
              </a:rPr>
              <a:t>) </a:t>
            </a:r>
            <a:r>
              <a:rPr lang="en-US" b="0" i="0" u="none" strike="noStrike" dirty="0">
                <a:solidFill>
                  <a:srgbClr val="C9D1D9"/>
                </a:solidFill>
                <a:effectLst/>
                <a:latin typeface="-apple-system"/>
                <a:hlinkClick r:id="rId5"/>
              </a:rPr>
              <a:t>dataset</a:t>
            </a:r>
            <a:endParaRPr lang="en-US" b="0" i="0" dirty="0">
              <a:solidFill>
                <a:srgbClr val="C9D1D9"/>
              </a:solidFill>
              <a:effectLst/>
              <a:latin typeface="-apple-system"/>
            </a:endParaRPr>
          </a:p>
          <a:p>
            <a:pPr algn="l">
              <a:buFont typeface="Arial" panose="020B0604020202020204" pitchFamily="34" charset="0"/>
              <a:buChar char="•"/>
            </a:pPr>
            <a:r>
              <a:rPr lang="en-US" b="0" i="0" u="none" strike="noStrike" dirty="0">
                <a:solidFill>
                  <a:srgbClr val="C9D1D9"/>
                </a:solidFill>
                <a:effectLst/>
                <a:latin typeface="-apple-system"/>
                <a:hlinkClick r:id="rId6"/>
              </a:rPr>
              <a:t>.</a:t>
            </a:r>
            <a:r>
              <a:rPr lang="en-US" b="0" i="0" u="none" strike="noStrike" dirty="0" err="1">
                <a:solidFill>
                  <a:srgbClr val="C9D1D9"/>
                </a:solidFill>
                <a:effectLst/>
                <a:latin typeface="-apple-system"/>
                <a:hlinkClick r:id="rId6"/>
              </a:rPr>
              <a:t>devcontainer</a:t>
            </a:r>
            <a:r>
              <a:rPr lang="en-US" b="0" i="0" u="none" strike="noStrike" dirty="0">
                <a:solidFill>
                  <a:srgbClr val="C9D1D9"/>
                </a:solidFill>
                <a:effectLst/>
                <a:latin typeface="-apple-system"/>
                <a:hlinkClick r:id="rId6"/>
              </a:rPr>
              <a:t>/</a:t>
            </a:r>
            <a:r>
              <a:rPr lang="en-US" b="0" i="0" u="none" strike="noStrike" dirty="0" err="1">
                <a:solidFill>
                  <a:srgbClr val="C9D1D9"/>
                </a:solidFill>
                <a:effectLst/>
                <a:latin typeface="-apple-system"/>
                <a:hlinkClick r:id="rId6"/>
              </a:rPr>
              <a:t>Dockerfile</a:t>
            </a:r>
            <a:r>
              <a:rPr lang="en-US" b="0" i="0" dirty="0">
                <a:solidFill>
                  <a:srgbClr val="C9D1D9"/>
                </a:solidFill>
                <a:effectLst/>
                <a:latin typeface="-apple-system"/>
              </a:rPr>
              <a:t>, </a:t>
            </a:r>
            <a:r>
              <a:rPr lang="es-MX" b="0" i="0" dirty="0">
                <a:solidFill>
                  <a:srgbClr val="C9D1D9"/>
                </a:solidFill>
                <a:effectLst/>
                <a:latin typeface="-apple-system"/>
              </a:rPr>
              <a:t>para que puedas configurar qué sistema operativo utilizará el </a:t>
            </a:r>
            <a:r>
              <a:rPr lang="es-MX" b="0" i="0" dirty="0" err="1">
                <a:solidFill>
                  <a:srgbClr val="C9D1D9"/>
                </a:solidFill>
                <a:effectLst/>
                <a:latin typeface="-apple-system"/>
              </a:rPr>
              <a:t>Codespace</a:t>
            </a:r>
            <a:r>
              <a:rPr lang="es-MX" b="0" i="0" dirty="0">
                <a:solidFill>
                  <a:srgbClr val="C9D1D9"/>
                </a:solidFill>
                <a:effectLst/>
                <a:latin typeface="-apple-system"/>
              </a:rPr>
              <a:t> y cómo se debe construir el contenedor.</a:t>
            </a:r>
            <a:endParaRPr lang="en-US" b="0" i="0" dirty="0">
              <a:solidFill>
                <a:srgbClr val="C9D1D9"/>
              </a:solidFill>
              <a:effectLst/>
              <a:latin typeface="-apple-system"/>
            </a:endParaRPr>
          </a:p>
          <a:p>
            <a:pPr algn="l">
              <a:buFont typeface="Arial" panose="020B0604020202020204" pitchFamily="34" charset="0"/>
              <a:buChar char="•"/>
            </a:pPr>
            <a:r>
              <a:rPr lang="en-US" b="0" i="0" u="none" strike="noStrike" dirty="0">
                <a:solidFill>
                  <a:srgbClr val="C9D1D9"/>
                </a:solidFill>
                <a:effectLst/>
                <a:latin typeface="-apple-system"/>
                <a:hlinkClick r:id="rId7"/>
              </a:rPr>
              <a:t>.</a:t>
            </a:r>
            <a:r>
              <a:rPr lang="en-US" b="0" i="0" u="none" strike="noStrike" dirty="0" err="1">
                <a:solidFill>
                  <a:srgbClr val="C9D1D9"/>
                </a:solidFill>
                <a:effectLst/>
                <a:latin typeface="-apple-system"/>
                <a:hlinkClick r:id="rId7"/>
              </a:rPr>
              <a:t>devcontainer</a:t>
            </a:r>
            <a:r>
              <a:rPr lang="en-US" b="0" i="0" u="none" strike="noStrike" dirty="0">
                <a:solidFill>
                  <a:srgbClr val="C9D1D9"/>
                </a:solidFill>
                <a:effectLst/>
                <a:latin typeface="-apple-system"/>
                <a:hlinkClick r:id="rId7"/>
              </a:rPr>
              <a:t>/</a:t>
            </a:r>
            <a:r>
              <a:rPr lang="en-US" b="0" i="0" u="none" strike="noStrike" dirty="0" err="1">
                <a:solidFill>
                  <a:srgbClr val="C9D1D9"/>
                </a:solidFill>
                <a:effectLst/>
                <a:latin typeface="-apple-system"/>
                <a:hlinkClick r:id="rId7"/>
              </a:rPr>
              <a:t>devcontainer.json</a:t>
            </a:r>
            <a:r>
              <a:rPr lang="en-US" b="0" i="0" dirty="0">
                <a:solidFill>
                  <a:srgbClr val="C9D1D9"/>
                </a:solidFill>
                <a:effectLst/>
                <a:latin typeface="-apple-system"/>
              </a:rPr>
              <a:t>, </a:t>
            </a:r>
            <a:r>
              <a:rPr lang="es-MX" b="0" i="0" dirty="0">
                <a:solidFill>
                  <a:srgbClr val="C9D1D9"/>
                </a:solidFill>
                <a:effectLst/>
                <a:latin typeface="-apple-system"/>
              </a:rPr>
              <a:t>Un archivo de configuración utilizado por </a:t>
            </a:r>
            <a:r>
              <a:rPr lang="es-MX" b="0" i="0" dirty="0" err="1">
                <a:solidFill>
                  <a:srgbClr val="C9D1D9"/>
                </a:solidFill>
                <a:effectLst/>
                <a:latin typeface="-apple-system"/>
              </a:rPr>
              <a:t>Codespaces</a:t>
            </a:r>
            <a:r>
              <a:rPr lang="es-MX" b="0" i="0" dirty="0">
                <a:solidFill>
                  <a:srgbClr val="C9D1D9"/>
                </a:solidFill>
                <a:effectLst/>
                <a:latin typeface="-apple-system"/>
              </a:rPr>
              <a:t> para configurar </a:t>
            </a:r>
            <a:r>
              <a:rPr lang="en-US" b="0" i="0" u="none" strike="noStrike" dirty="0">
                <a:solidFill>
                  <a:srgbClr val="C9D1D9"/>
                </a:solidFill>
                <a:effectLst/>
                <a:latin typeface="-apple-system"/>
                <a:hlinkClick r:id="rId8"/>
              </a:rPr>
              <a:t>Visual Studio Code</a:t>
            </a:r>
            <a:r>
              <a:rPr lang="es-MX" b="0" i="0" dirty="0">
                <a:solidFill>
                  <a:srgbClr val="C9D1D9"/>
                </a:solidFill>
                <a:effectLst/>
                <a:latin typeface="-apple-system"/>
              </a:rPr>
              <a:t>, por ejemplo, para agregar y habilitar una extensión.</a:t>
            </a:r>
            <a:endParaRPr lang="en-US" b="0" i="0" dirty="0">
              <a:solidFill>
                <a:srgbClr val="C9D1D9"/>
              </a:solidFill>
              <a:effectLst/>
              <a:latin typeface="-apple-system"/>
            </a:endParaRPr>
          </a:p>
          <a:p>
            <a:pPr algn="l">
              <a:buFont typeface="Arial" panose="020B0604020202020204" pitchFamily="34" charset="0"/>
              <a:buChar char="•"/>
            </a:pPr>
            <a:r>
              <a:rPr lang="en-US" b="0" i="0" dirty="0">
                <a:solidFill>
                  <a:srgbClr val="C9D1D9"/>
                </a:solidFill>
                <a:effectLst/>
                <a:latin typeface="-apple-system"/>
              </a:rPr>
              <a:t>README.md. </a:t>
            </a:r>
            <a:r>
              <a:rPr lang="es-MX" b="0" i="0" dirty="0">
                <a:solidFill>
                  <a:srgbClr val="C9D1D9"/>
                </a:solidFill>
                <a:effectLst/>
                <a:latin typeface="-apple-system"/>
              </a:rPr>
              <a:t>Este archivo describe este repositorio y lo que contiene.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3"/>
        <p:cNvGrpSpPr/>
        <p:nvPr/>
      </p:nvGrpSpPr>
      <p:grpSpPr>
        <a:xfrm>
          <a:off x="0" y="0"/>
          <a:ext cx="0" cy="0"/>
          <a:chOff x="0" y="0"/>
          <a:chExt cx="0" cy="0"/>
        </a:xfrm>
      </p:grpSpPr>
      <p:sp>
        <p:nvSpPr>
          <p:cNvPr id="5104" name="Google Shape;5104;g1262c50b52c_0_3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5" name="Google Shape;5105;g1262c50b52c_0_3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6136"/>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t-BR" b="0" i="0" dirty="0">
                <a:solidFill>
                  <a:srgbClr val="C9D1D9"/>
                </a:solidFill>
                <a:effectLst/>
                <a:latin typeface="-apple-system"/>
              </a:rPr>
              <a:t>Teste este repositório de modelos com </a:t>
            </a:r>
            <a:r>
              <a:rPr lang="pt-BR" b="0" i="0" dirty="0" err="1">
                <a:solidFill>
                  <a:srgbClr val="C9D1D9"/>
                </a:solidFill>
                <a:effectLst/>
                <a:latin typeface="-apple-system"/>
              </a:rPr>
              <a:t>Codespaces</a:t>
            </a:r>
            <a:r>
              <a:rPr lang="pt-BR" b="0" i="0" dirty="0">
                <a:solidFill>
                  <a:srgbClr val="C9D1D9"/>
                </a:solidFill>
                <a:effectLst/>
                <a:latin typeface="-apple-system"/>
              </a:rPr>
              <a:t> seguindo estas etapas:</a:t>
            </a:r>
          </a:p>
          <a:p>
            <a:pPr marL="457200" indent="-298450" algn="l"/>
            <a:r>
              <a:rPr lang="pt-BR" b="0" i="0" dirty="0">
                <a:solidFill>
                  <a:srgbClr val="C9D1D9"/>
                </a:solidFill>
                <a:effectLst/>
                <a:latin typeface="-apple-system"/>
              </a:rPr>
              <a:t>Crie um repositório a partir deste modelo. Use este link para criar um repositório
Vá para a página inicial do repositório recém-criado.
Sob o nome do repositório, use o menu suspenso Código e, na guia </a:t>
            </a:r>
            <a:r>
              <a:rPr lang="pt-BR" b="0" i="0" dirty="0" err="1">
                <a:solidFill>
                  <a:srgbClr val="C9D1D9"/>
                </a:solidFill>
                <a:effectLst/>
                <a:latin typeface="-apple-system"/>
              </a:rPr>
              <a:t>Codespaces</a:t>
            </a:r>
            <a:r>
              <a:rPr lang="pt-BR" b="0" i="0" dirty="0">
                <a:solidFill>
                  <a:srgbClr val="C9D1D9"/>
                </a:solidFill>
                <a:effectLst/>
                <a:latin typeface="-apple-system"/>
              </a:rPr>
              <a:t>, selecione "Criar </a:t>
            </a:r>
            <a:r>
              <a:rPr lang="pt-BR" b="0" i="0" dirty="0" err="1">
                <a:solidFill>
                  <a:srgbClr val="C9D1D9"/>
                </a:solidFill>
                <a:effectLst/>
                <a:latin typeface="-apple-system"/>
              </a:rPr>
              <a:t>Codespace</a:t>
            </a:r>
            <a:r>
              <a:rPr lang="pt-BR" b="0" i="0" dirty="0">
                <a:solidFill>
                  <a:srgbClr val="C9D1D9"/>
                </a:solidFill>
                <a:effectLst/>
                <a:latin typeface="-apple-system"/>
              </a:rPr>
              <a:t> no principal".</a:t>
            </a:r>
            <a:endParaRPr lang="es-MX" sz="1100" dirty="0">
              <a:solidFill>
                <a:schemeClr val="dk2"/>
              </a:solidFill>
              <a:latin typeface="Roboto Mono"/>
              <a:ea typeface="Roboto Mono"/>
              <a:cs typeface="Roboto Mono"/>
              <a:sym typeface="Roboto Mon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02. Template instructions (Footer Instructions)">
  <p:cSld name="Template instructions (Footer Instructions)">
    <p:spTree>
      <p:nvGrpSpPr>
        <p:cNvPr id="1" name="Shape 10"/>
        <p:cNvGrpSpPr/>
        <p:nvPr/>
      </p:nvGrpSpPr>
      <p:grpSpPr>
        <a:xfrm>
          <a:off x="0" y="0"/>
          <a:ext cx="0" cy="0"/>
          <a:chOff x="0" y="0"/>
          <a:chExt cx="0" cy="0"/>
        </a:xfrm>
      </p:grpSpPr>
      <p:sp>
        <p:nvSpPr>
          <p:cNvPr id="11" name="Google Shape;11;p2"/>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i="0" u="none" strike="noStrike" cap="none">
                <a:solidFill>
                  <a:srgbClr val="F0F6FC"/>
                </a:solidFill>
              </a:rPr>
              <a:t>Footer instructions</a:t>
            </a:r>
            <a:endParaRPr sz="3600" b="1"/>
          </a:p>
        </p:txBody>
      </p:sp>
      <p:sp>
        <p:nvSpPr>
          <p:cNvPr id="12" name="Google Shape;12;p2"/>
          <p:cNvSpPr txBox="1"/>
          <p:nvPr/>
        </p:nvSpPr>
        <p:spPr>
          <a:xfrm>
            <a:off x="821170" y="3397195"/>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i="0" u="none" strike="noStrike" cap="none">
                <a:solidFill>
                  <a:schemeClr val="lt1"/>
                </a:solidFill>
              </a:rPr>
              <a:t>Click </a:t>
            </a:r>
            <a:r>
              <a:rPr lang="en" sz="1600">
                <a:solidFill>
                  <a:schemeClr val="lt1"/>
                </a:solidFill>
              </a:rPr>
              <a:t>“Slide” then “Edit theme”</a:t>
            </a:r>
            <a:endParaRPr sz="1600"/>
          </a:p>
        </p:txBody>
      </p:sp>
      <p:sp>
        <p:nvSpPr>
          <p:cNvPr id="13" name="Google Shape;13;p2"/>
          <p:cNvSpPr txBox="1"/>
          <p:nvPr/>
        </p:nvSpPr>
        <p:spPr>
          <a:xfrm>
            <a:off x="821176" y="399600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rgbClr val="8B949E"/>
                </a:solidFill>
              </a:rPr>
              <a:t>Found at the top of the tool bar </a:t>
            </a:r>
            <a:endParaRPr>
              <a:solidFill>
                <a:srgbClr val="8B949E"/>
              </a:solidFill>
            </a:endParaRPr>
          </a:p>
        </p:txBody>
      </p:sp>
      <p:sp>
        <p:nvSpPr>
          <p:cNvPr id="14" name="Google Shape;14;p2"/>
          <p:cNvSpPr txBox="1"/>
          <p:nvPr/>
        </p:nvSpPr>
        <p:spPr>
          <a:xfrm>
            <a:off x="3484751" y="3397200"/>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Edit the footer on </a:t>
            </a:r>
            <a:br>
              <a:rPr lang="en" sz="1600">
                <a:solidFill>
                  <a:schemeClr val="lt1"/>
                </a:solidFill>
              </a:rPr>
            </a:br>
            <a:r>
              <a:rPr lang="en" sz="1600">
                <a:solidFill>
                  <a:schemeClr val="lt1"/>
                </a:solidFill>
              </a:rPr>
              <a:t>Slide 0 of the theme</a:t>
            </a:r>
            <a:endParaRPr sz="1600">
              <a:solidFill>
                <a:schemeClr val="lt1"/>
              </a:solidFill>
            </a:endParaRPr>
          </a:p>
        </p:txBody>
      </p:sp>
      <p:sp>
        <p:nvSpPr>
          <p:cNvPr id="15" name="Google Shape;15;p2"/>
          <p:cNvSpPr txBox="1"/>
          <p:nvPr/>
        </p:nvSpPr>
        <p:spPr>
          <a:xfrm>
            <a:off x="3484751" y="399600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rgbClr val="8B949E"/>
                </a:solidFill>
              </a:rPr>
              <a:t>By changing the date, talk title, and GitHub hand</a:t>
            </a:r>
            <a:r>
              <a:rPr lang="en">
                <a:solidFill>
                  <a:srgbClr val="8B949E"/>
                </a:solidFill>
              </a:rPr>
              <a:t>le of the speaker(s)</a:t>
            </a:r>
            <a:endParaRPr>
              <a:solidFill>
                <a:srgbClr val="8B949E"/>
              </a:solidFill>
            </a:endParaRPr>
          </a:p>
        </p:txBody>
      </p:sp>
      <p:sp>
        <p:nvSpPr>
          <p:cNvPr id="16" name="Google Shape;16;p2"/>
          <p:cNvSpPr txBox="1"/>
          <p:nvPr/>
        </p:nvSpPr>
        <p:spPr>
          <a:xfrm>
            <a:off x="6099324" y="3397200"/>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Click the X at the top right to close out and return to presentation</a:t>
            </a:r>
            <a:endParaRPr sz="1600">
              <a:solidFill>
                <a:schemeClr val="lt1"/>
              </a:solidFill>
            </a:endParaRPr>
          </a:p>
        </p:txBody>
      </p:sp>
      <p:pic>
        <p:nvPicPr>
          <p:cNvPr id="17" name="Google Shape;17;p2"/>
          <p:cNvPicPr preferRelativeResize="0"/>
          <p:nvPr/>
        </p:nvPicPr>
        <p:blipFill rotWithShape="1">
          <a:blip r:embed="rId2">
            <a:alphaModFix/>
          </a:blip>
          <a:srcRect l="1761" r="28042"/>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18" name="Google Shape;18;p2"/>
          <p:cNvSpPr/>
          <p:nvPr/>
        </p:nvSpPr>
        <p:spPr>
          <a:xfrm>
            <a:off x="1401175" y="1324725"/>
            <a:ext cx="141900" cy="1116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9" name="Google Shape;19;p2"/>
          <p:cNvSpPr/>
          <p:nvPr/>
        </p:nvSpPr>
        <p:spPr>
          <a:xfrm>
            <a:off x="1381175" y="2057400"/>
            <a:ext cx="509100" cy="918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20" name="Google Shape;20;p2"/>
          <p:cNvPicPr preferRelativeResize="0"/>
          <p:nvPr/>
        </p:nvPicPr>
        <p:blipFill rotWithShape="1">
          <a:blip r:embed="rId3">
            <a:alphaModFix/>
          </a:blip>
          <a:srcRect l="578" r="37252"/>
          <a:stretch/>
        </p:blipFill>
        <p:spPr>
          <a:xfrm>
            <a:off x="3475647" y="1269904"/>
            <a:ext cx="2229000" cy="1871400"/>
          </a:xfrm>
          <a:prstGeom prst="roundRect">
            <a:avLst>
              <a:gd name="adj" fmla="val 3843"/>
            </a:avLst>
          </a:prstGeom>
          <a:noFill/>
          <a:ln w="19050" cap="flat" cmpd="sng">
            <a:solidFill>
              <a:schemeClr val="accent1"/>
            </a:solidFill>
            <a:prstDash val="solid"/>
            <a:round/>
            <a:headEnd type="none" w="sm" len="sm"/>
            <a:tailEnd type="none" w="sm" len="sm"/>
          </a:ln>
        </p:spPr>
      </p:pic>
      <p:sp>
        <p:nvSpPr>
          <p:cNvPr id="21" name="Google Shape;21;p2"/>
          <p:cNvSpPr/>
          <p:nvPr/>
        </p:nvSpPr>
        <p:spPr>
          <a:xfrm>
            <a:off x="3792347" y="1579440"/>
            <a:ext cx="496500" cy="292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2" name="Google Shape;22;p2"/>
          <p:cNvSpPr/>
          <p:nvPr/>
        </p:nvSpPr>
        <p:spPr>
          <a:xfrm>
            <a:off x="4640349" y="2859575"/>
            <a:ext cx="10734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23" name="Google Shape;23;p2"/>
          <p:cNvPicPr preferRelativeResize="0"/>
          <p:nvPr/>
        </p:nvPicPr>
        <p:blipFill rotWithShape="1">
          <a:blip r:embed="rId4">
            <a:alphaModFix/>
          </a:blip>
          <a:srcRect l="40564"/>
          <a:stretch/>
        </p:blipFill>
        <p:spPr>
          <a:xfrm>
            <a:off x="6090235" y="1254908"/>
            <a:ext cx="2260200" cy="1901400"/>
          </a:xfrm>
          <a:prstGeom prst="roundRect">
            <a:avLst>
              <a:gd name="adj" fmla="val 3246"/>
            </a:avLst>
          </a:prstGeom>
          <a:noFill/>
          <a:ln w="19050" cap="flat" cmpd="sng">
            <a:solidFill>
              <a:schemeClr val="accent1"/>
            </a:solidFill>
            <a:prstDash val="solid"/>
            <a:round/>
            <a:headEnd type="none" w="sm" len="sm"/>
            <a:tailEnd type="none" w="sm" len="sm"/>
          </a:ln>
        </p:spPr>
      </p:pic>
      <p:sp>
        <p:nvSpPr>
          <p:cNvPr id="24" name="Google Shape;24;p2"/>
          <p:cNvSpPr/>
          <p:nvPr/>
        </p:nvSpPr>
        <p:spPr>
          <a:xfrm>
            <a:off x="8234375" y="1461900"/>
            <a:ext cx="1266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 Presentation title_4">
  <p:cSld name="Presentation title_4">
    <p:spTree>
      <p:nvGrpSpPr>
        <p:cNvPr id="1" name="Shape 105"/>
        <p:cNvGrpSpPr/>
        <p:nvPr/>
      </p:nvGrpSpPr>
      <p:grpSpPr>
        <a:xfrm>
          <a:off x="0" y="0"/>
          <a:ext cx="0" cy="0"/>
          <a:chOff x="0" y="0"/>
          <a:chExt cx="0" cy="0"/>
        </a:xfrm>
      </p:grpSpPr>
      <p:pic>
        <p:nvPicPr>
          <p:cNvPr id="106" name="Google Shape;106;p11"/>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107" name="Google Shape;107;p11"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108" name="Google Shape;108;p11"/>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4400" b="1">
                <a:solidFill>
                  <a:schemeClr val="lt2"/>
                </a:solidFil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
        <p:nvSpPr>
          <p:cNvPr id="109" name="Google Shape;109;p11"/>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97. Q&amp;A_4">
  <p:cSld name="Q&amp;A Gradient BG 2">
    <p:spTree>
      <p:nvGrpSpPr>
        <p:cNvPr id="1" name="Shape 2422"/>
        <p:cNvGrpSpPr/>
        <p:nvPr/>
      </p:nvGrpSpPr>
      <p:grpSpPr>
        <a:xfrm>
          <a:off x="0" y="0"/>
          <a:ext cx="0" cy="0"/>
          <a:chOff x="0" y="0"/>
          <a:chExt cx="0" cy="0"/>
        </a:xfrm>
      </p:grpSpPr>
      <p:pic>
        <p:nvPicPr>
          <p:cNvPr id="2423" name="Google Shape;2423;p102"/>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424" name="Google Shape;2424;p102"/>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98. Q&amp;A _5">
  <p:cSld name="Q&amp;A Gradient BG 3">
    <p:spTree>
      <p:nvGrpSpPr>
        <p:cNvPr id="1" name="Shape 2425"/>
        <p:cNvGrpSpPr/>
        <p:nvPr/>
      </p:nvGrpSpPr>
      <p:grpSpPr>
        <a:xfrm>
          <a:off x="0" y="0"/>
          <a:ext cx="0" cy="0"/>
          <a:chOff x="0" y="0"/>
          <a:chExt cx="0" cy="0"/>
        </a:xfrm>
      </p:grpSpPr>
      <p:pic>
        <p:nvPicPr>
          <p:cNvPr id="2426" name="Google Shape;2426;p103"/>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427" name="Google Shape;2427;p103"/>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99. Thank you_1">
  <p:cSld name="Thank you purple">
    <p:spTree>
      <p:nvGrpSpPr>
        <p:cNvPr id="1" name="Shape 2428"/>
        <p:cNvGrpSpPr/>
        <p:nvPr/>
      </p:nvGrpSpPr>
      <p:grpSpPr>
        <a:xfrm>
          <a:off x="0" y="0"/>
          <a:ext cx="0" cy="0"/>
          <a:chOff x="0" y="0"/>
          <a:chExt cx="0" cy="0"/>
        </a:xfrm>
      </p:grpSpPr>
      <p:sp>
        <p:nvSpPr>
          <p:cNvPr id="2429" name="Google Shape;2429;p104"/>
          <p:cNvSpPr/>
          <p:nvPr/>
        </p:nvSpPr>
        <p:spPr>
          <a:xfrm>
            <a:off x="574288" y="2092772"/>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Thank you</a:t>
            </a:r>
            <a:endParaRPr sz="6000" b="1">
              <a:solidFill>
                <a:schemeClr val="lt1"/>
              </a:solidFill>
            </a:endParaRPr>
          </a:p>
        </p:txBody>
      </p:sp>
      <p:pic>
        <p:nvPicPr>
          <p:cNvPr id="2430" name="Google Shape;2430;p104" descr="A picture containing indoor, flower, plant, dark&#10;&#10;Description automatically generated"/>
          <p:cNvPicPr preferRelativeResize="0"/>
          <p:nvPr/>
        </p:nvPicPr>
        <p:blipFill rotWithShape="1">
          <a:blip r:embed="rId2">
            <a:alphaModFix/>
          </a:blip>
          <a:srcRect/>
          <a:stretch/>
        </p:blipFill>
        <p:spPr>
          <a:xfrm>
            <a:off x="4652053" y="318043"/>
            <a:ext cx="3837606" cy="4507412"/>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00. Thank you_2">
  <p:cSld name="Thank you gradient 1">
    <p:bg>
      <p:bgPr>
        <a:gradFill>
          <a:gsLst>
            <a:gs pos="0">
              <a:srgbClr val="A371F7"/>
            </a:gs>
            <a:gs pos="100000">
              <a:srgbClr val="388BFD"/>
            </a:gs>
          </a:gsLst>
          <a:lin ang="18900000" scaled="0"/>
        </a:gradFill>
        <a:effectLst/>
      </p:bgPr>
    </p:bg>
    <p:spTree>
      <p:nvGrpSpPr>
        <p:cNvPr id="1" name="Shape 2431"/>
        <p:cNvGrpSpPr/>
        <p:nvPr/>
      </p:nvGrpSpPr>
      <p:grpSpPr>
        <a:xfrm>
          <a:off x="0" y="0"/>
          <a:ext cx="0" cy="0"/>
          <a:chOff x="0" y="0"/>
          <a:chExt cx="0" cy="0"/>
        </a:xfrm>
      </p:grpSpPr>
      <p:sp>
        <p:nvSpPr>
          <p:cNvPr id="2432" name="Google Shape;2432;p105"/>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01. Thank you_3">
  <p:cSld name="Thank you gradient 2">
    <p:bg>
      <p:bgPr>
        <a:gradFill>
          <a:gsLst>
            <a:gs pos="0">
              <a:srgbClr val="56D364"/>
            </a:gs>
            <a:gs pos="100000">
              <a:srgbClr val="388BFD"/>
            </a:gs>
          </a:gsLst>
          <a:lin ang="18900000" scaled="0"/>
        </a:gradFill>
        <a:effectLst/>
      </p:bgPr>
    </p:bg>
    <p:spTree>
      <p:nvGrpSpPr>
        <p:cNvPr id="1" name="Shape 2433"/>
        <p:cNvGrpSpPr/>
        <p:nvPr/>
      </p:nvGrpSpPr>
      <p:grpSpPr>
        <a:xfrm>
          <a:off x="0" y="0"/>
          <a:ext cx="0" cy="0"/>
          <a:chOff x="0" y="0"/>
          <a:chExt cx="0" cy="0"/>
        </a:xfrm>
      </p:grpSpPr>
      <p:sp>
        <p:nvSpPr>
          <p:cNvPr id="2434" name="Google Shape;2434;p106"/>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02. Thank you_4">
  <p:cSld name="TY Gradient BG 2">
    <p:spTree>
      <p:nvGrpSpPr>
        <p:cNvPr id="1" name="Shape 2435"/>
        <p:cNvGrpSpPr/>
        <p:nvPr/>
      </p:nvGrpSpPr>
      <p:grpSpPr>
        <a:xfrm>
          <a:off x="0" y="0"/>
          <a:ext cx="0" cy="0"/>
          <a:chOff x="0" y="0"/>
          <a:chExt cx="0" cy="0"/>
        </a:xfrm>
      </p:grpSpPr>
      <p:pic>
        <p:nvPicPr>
          <p:cNvPr id="2436" name="Google Shape;2436;p107"/>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437" name="Google Shape;2437;p107"/>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03. Thank you_5">
  <p:cSld name="TY Gradient BG 3">
    <p:spTree>
      <p:nvGrpSpPr>
        <p:cNvPr id="1" name="Shape 2438"/>
        <p:cNvGrpSpPr/>
        <p:nvPr/>
      </p:nvGrpSpPr>
      <p:grpSpPr>
        <a:xfrm>
          <a:off x="0" y="0"/>
          <a:ext cx="0" cy="0"/>
          <a:chOff x="0" y="0"/>
          <a:chExt cx="0" cy="0"/>
        </a:xfrm>
      </p:grpSpPr>
      <p:pic>
        <p:nvPicPr>
          <p:cNvPr id="2439" name="Google Shape;2439;p108"/>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440" name="Google Shape;2440;p108"/>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50/50 split">
  <p:cSld name="50/50 split">
    <p:spTree>
      <p:nvGrpSpPr>
        <p:cNvPr id="1" name="Shape 2441"/>
        <p:cNvGrpSpPr/>
        <p:nvPr/>
      </p:nvGrpSpPr>
      <p:grpSpPr>
        <a:xfrm>
          <a:off x="0" y="0"/>
          <a:ext cx="0" cy="0"/>
          <a:chOff x="0" y="0"/>
          <a:chExt cx="0" cy="0"/>
        </a:xfrm>
      </p:grpSpPr>
      <p:sp>
        <p:nvSpPr>
          <p:cNvPr id="2442" name="Google Shape;2442;p109"/>
          <p:cNvSpPr/>
          <p:nvPr/>
        </p:nvSpPr>
        <p:spPr>
          <a:xfrm>
            <a:off x="4572000" y="0"/>
            <a:ext cx="4572000" cy="5143500"/>
          </a:xfrm>
          <a:prstGeom prst="rect">
            <a:avLst/>
          </a:prstGeom>
          <a:solidFill>
            <a:srgbClr val="24292E"/>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400" b="0" i="0" u="none" strike="noStrike" cap="none">
              <a:solidFill>
                <a:srgbClr val="FFFFFF"/>
              </a:solidFill>
              <a:latin typeface="Helvetica Neue"/>
              <a:ea typeface="Helvetica Neue"/>
              <a:cs typeface="Helvetica Neue"/>
              <a:sym typeface="Helvetica Neue"/>
            </a:endParaRPr>
          </a:p>
        </p:txBody>
      </p:sp>
      <p:sp>
        <p:nvSpPr>
          <p:cNvPr id="2443" name="Google Shape;2443;p109"/>
          <p:cNvSpPr txBox="1">
            <a:spLocks noGrp="1"/>
          </p:cNvSpPr>
          <p:nvPr>
            <p:ph type="title"/>
          </p:nvPr>
        </p:nvSpPr>
        <p:spPr>
          <a:xfrm>
            <a:off x="381000" y="2667000"/>
            <a:ext cx="3810000" cy="762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FFFFFF"/>
              </a:buClr>
              <a:buSzPts val="3000"/>
              <a:buFont typeface="Helvetica Neue"/>
              <a:buChar char="●"/>
              <a:defRPr sz="3000"/>
            </a:lvl1pPr>
            <a:lvl2pPr lvl="1" algn="l" rtl="0">
              <a:lnSpc>
                <a:spcPct val="100000"/>
              </a:lnSpc>
              <a:spcBef>
                <a:spcPts val="0"/>
              </a:spcBef>
              <a:spcAft>
                <a:spcPts val="0"/>
              </a:spcAft>
              <a:buClr>
                <a:srgbClr val="FFFFFF"/>
              </a:buClr>
              <a:buSzPts val="700"/>
              <a:buChar char="○"/>
              <a:defRPr/>
            </a:lvl2pPr>
            <a:lvl3pPr lvl="2" algn="l" rtl="0">
              <a:lnSpc>
                <a:spcPct val="100000"/>
              </a:lnSpc>
              <a:spcBef>
                <a:spcPts val="0"/>
              </a:spcBef>
              <a:spcAft>
                <a:spcPts val="0"/>
              </a:spcAft>
              <a:buClr>
                <a:srgbClr val="FFFFFF"/>
              </a:buClr>
              <a:buSzPts val="700"/>
              <a:buChar char="■"/>
              <a:defRPr/>
            </a:lvl3pPr>
            <a:lvl4pPr lvl="3" algn="l" rtl="0">
              <a:lnSpc>
                <a:spcPct val="100000"/>
              </a:lnSpc>
              <a:spcBef>
                <a:spcPts val="0"/>
              </a:spcBef>
              <a:spcAft>
                <a:spcPts val="0"/>
              </a:spcAft>
              <a:buClr>
                <a:srgbClr val="FFFFFF"/>
              </a:buClr>
              <a:buSzPts val="700"/>
              <a:buChar char="●"/>
              <a:defRPr/>
            </a:lvl4pPr>
            <a:lvl5pPr lvl="4" algn="l" rtl="0">
              <a:lnSpc>
                <a:spcPct val="100000"/>
              </a:lnSpc>
              <a:spcBef>
                <a:spcPts val="0"/>
              </a:spcBef>
              <a:spcAft>
                <a:spcPts val="0"/>
              </a:spcAft>
              <a:buClr>
                <a:srgbClr val="FFFFFF"/>
              </a:buClr>
              <a:buSzPts val="700"/>
              <a:buChar char="○"/>
              <a:defRPr/>
            </a:lvl5pPr>
            <a:lvl6pPr lvl="5" algn="l" rtl="0">
              <a:lnSpc>
                <a:spcPct val="100000"/>
              </a:lnSpc>
              <a:spcBef>
                <a:spcPts val="0"/>
              </a:spcBef>
              <a:spcAft>
                <a:spcPts val="0"/>
              </a:spcAft>
              <a:buClr>
                <a:srgbClr val="FFFFFF"/>
              </a:buClr>
              <a:buSzPts val="700"/>
              <a:buChar char="■"/>
              <a:defRPr/>
            </a:lvl6pPr>
            <a:lvl7pPr lvl="6" algn="l" rtl="0">
              <a:lnSpc>
                <a:spcPct val="100000"/>
              </a:lnSpc>
              <a:spcBef>
                <a:spcPts val="0"/>
              </a:spcBef>
              <a:spcAft>
                <a:spcPts val="0"/>
              </a:spcAft>
              <a:buClr>
                <a:srgbClr val="FFFFFF"/>
              </a:buClr>
              <a:buSzPts val="700"/>
              <a:buChar char="●"/>
              <a:defRPr/>
            </a:lvl7pPr>
            <a:lvl8pPr lvl="7" algn="l" rtl="0">
              <a:lnSpc>
                <a:spcPct val="100000"/>
              </a:lnSpc>
              <a:spcBef>
                <a:spcPts val="0"/>
              </a:spcBef>
              <a:spcAft>
                <a:spcPts val="0"/>
              </a:spcAft>
              <a:buClr>
                <a:srgbClr val="FFFFFF"/>
              </a:buClr>
              <a:buSzPts val="700"/>
              <a:buChar char="○"/>
              <a:defRPr/>
            </a:lvl8pPr>
            <a:lvl9pPr lvl="8" algn="l" rtl="0">
              <a:lnSpc>
                <a:spcPct val="100000"/>
              </a:lnSpc>
              <a:spcBef>
                <a:spcPts val="0"/>
              </a:spcBef>
              <a:spcAft>
                <a:spcPts val="0"/>
              </a:spcAft>
              <a:buClr>
                <a:srgbClr val="FFFFFF"/>
              </a:buClr>
              <a:buSzPts val="700"/>
              <a:buChar char="■"/>
              <a:defRPr/>
            </a:lvl9pPr>
          </a:lstStyle>
          <a:p>
            <a:endParaRPr/>
          </a:p>
        </p:txBody>
      </p:sp>
      <p:sp>
        <p:nvSpPr>
          <p:cNvPr id="2444" name="Google Shape;2444;p109"/>
          <p:cNvSpPr txBox="1">
            <a:spLocks noGrp="1"/>
          </p:cNvSpPr>
          <p:nvPr>
            <p:ph type="body" idx="1"/>
          </p:nvPr>
        </p:nvSpPr>
        <p:spPr>
          <a:xfrm>
            <a:off x="381000" y="3476625"/>
            <a:ext cx="3810000" cy="1285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Clr>
                <a:srgbClr val="999999"/>
              </a:buClr>
              <a:buSzPts val="1600"/>
              <a:buFont typeface="Helvetica Neue"/>
              <a:buNone/>
              <a:defRPr sz="1600" b="1">
                <a:solidFill>
                  <a:srgbClr val="999999"/>
                </a:solidFill>
              </a:defRPr>
            </a:lvl1pPr>
            <a:lvl2pPr marL="914400" lvl="1" indent="-228600" algn="ctr" rtl="0">
              <a:lnSpc>
                <a:spcPct val="100000"/>
              </a:lnSpc>
              <a:spcBef>
                <a:spcPts val="0"/>
              </a:spcBef>
              <a:spcAft>
                <a:spcPts val="0"/>
              </a:spcAft>
              <a:buClr>
                <a:srgbClr val="999999"/>
              </a:buClr>
              <a:buSzPts val="1600"/>
              <a:buFont typeface="Helvetica Neue"/>
              <a:buNone/>
              <a:defRPr sz="1600" b="1">
                <a:solidFill>
                  <a:srgbClr val="999999"/>
                </a:solidFill>
              </a:defRPr>
            </a:lvl2pPr>
            <a:lvl3pPr marL="1371600" lvl="2" indent="-228600" algn="ctr" rtl="0">
              <a:lnSpc>
                <a:spcPct val="100000"/>
              </a:lnSpc>
              <a:spcBef>
                <a:spcPts val="0"/>
              </a:spcBef>
              <a:spcAft>
                <a:spcPts val="0"/>
              </a:spcAft>
              <a:buClr>
                <a:srgbClr val="999999"/>
              </a:buClr>
              <a:buSzPts val="1600"/>
              <a:buFont typeface="Helvetica Neue"/>
              <a:buNone/>
              <a:defRPr sz="1600" b="1">
                <a:solidFill>
                  <a:srgbClr val="999999"/>
                </a:solidFill>
              </a:defRPr>
            </a:lvl3pPr>
            <a:lvl4pPr marL="1828800" lvl="3" indent="-228600" algn="ctr" rtl="0">
              <a:lnSpc>
                <a:spcPct val="100000"/>
              </a:lnSpc>
              <a:spcBef>
                <a:spcPts val="0"/>
              </a:spcBef>
              <a:spcAft>
                <a:spcPts val="0"/>
              </a:spcAft>
              <a:buClr>
                <a:srgbClr val="999999"/>
              </a:buClr>
              <a:buSzPts val="1600"/>
              <a:buFont typeface="Helvetica Neue"/>
              <a:buNone/>
              <a:defRPr sz="1600" b="1">
                <a:solidFill>
                  <a:srgbClr val="999999"/>
                </a:solidFill>
              </a:defRPr>
            </a:lvl4pPr>
            <a:lvl5pPr marL="2286000" lvl="4" indent="-228600" algn="ctr" rtl="0">
              <a:lnSpc>
                <a:spcPct val="100000"/>
              </a:lnSpc>
              <a:spcBef>
                <a:spcPts val="0"/>
              </a:spcBef>
              <a:spcAft>
                <a:spcPts val="0"/>
              </a:spcAft>
              <a:buClr>
                <a:srgbClr val="999999"/>
              </a:buClr>
              <a:buSzPts val="1600"/>
              <a:buFont typeface="Helvetica Neue"/>
              <a:buNone/>
              <a:defRPr sz="1600" b="1">
                <a:solidFill>
                  <a:srgbClr val="999999"/>
                </a:solidFill>
              </a:defRPr>
            </a:lvl5pPr>
            <a:lvl6pPr marL="2743200" lvl="5" indent="-330200" algn="ctr" rtl="0">
              <a:lnSpc>
                <a:spcPct val="100000"/>
              </a:lnSpc>
              <a:spcBef>
                <a:spcPts val="1700"/>
              </a:spcBef>
              <a:spcAft>
                <a:spcPts val="0"/>
              </a:spcAft>
              <a:buClr>
                <a:srgbClr val="999999"/>
              </a:buClr>
              <a:buSzPts val="1600"/>
              <a:buChar char="■"/>
              <a:defRPr sz="1600" b="1">
                <a:solidFill>
                  <a:srgbClr val="999999"/>
                </a:solidFill>
              </a:defRPr>
            </a:lvl6pPr>
            <a:lvl7pPr marL="3200400" lvl="6" indent="-330200" algn="ctr" rtl="0">
              <a:lnSpc>
                <a:spcPct val="100000"/>
              </a:lnSpc>
              <a:spcBef>
                <a:spcPts val="1700"/>
              </a:spcBef>
              <a:spcAft>
                <a:spcPts val="0"/>
              </a:spcAft>
              <a:buClr>
                <a:srgbClr val="999999"/>
              </a:buClr>
              <a:buSzPts val="1600"/>
              <a:buChar char="●"/>
              <a:defRPr sz="1600" b="1">
                <a:solidFill>
                  <a:srgbClr val="999999"/>
                </a:solidFill>
              </a:defRPr>
            </a:lvl7pPr>
            <a:lvl8pPr marL="3657600" lvl="7" indent="-330200" algn="ctr" rtl="0">
              <a:lnSpc>
                <a:spcPct val="100000"/>
              </a:lnSpc>
              <a:spcBef>
                <a:spcPts val="1700"/>
              </a:spcBef>
              <a:spcAft>
                <a:spcPts val="0"/>
              </a:spcAft>
              <a:buClr>
                <a:srgbClr val="999999"/>
              </a:buClr>
              <a:buSzPts val="1600"/>
              <a:buChar char="○"/>
              <a:defRPr sz="1600" b="1">
                <a:solidFill>
                  <a:srgbClr val="999999"/>
                </a:solidFill>
              </a:defRPr>
            </a:lvl8pPr>
            <a:lvl9pPr marL="4114800" lvl="8" indent="-330200" algn="ctr" rtl="0">
              <a:lnSpc>
                <a:spcPct val="100000"/>
              </a:lnSpc>
              <a:spcBef>
                <a:spcPts val="1700"/>
              </a:spcBef>
              <a:spcAft>
                <a:spcPts val="0"/>
              </a:spcAft>
              <a:buClr>
                <a:srgbClr val="999999"/>
              </a:buClr>
              <a:buSzPts val="1600"/>
              <a:buChar char="■"/>
              <a:defRPr sz="1600" b="1">
                <a:solidFill>
                  <a:srgbClr val="999999"/>
                </a:solidFill>
              </a:defRPr>
            </a:lvl9pPr>
          </a:lstStyle>
          <a:p>
            <a:endParaRPr/>
          </a:p>
        </p:txBody>
      </p:sp>
      <p:sp>
        <p:nvSpPr>
          <p:cNvPr id="2445" name="Google Shape;2445;p109"/>
          <p:cNvSpPr txBox="1">
            <a:spLocks noGrp="1"/>
          </p:cNvSpPr>
          <p:nvPr>
            <p:ph type="body" idx="2"/>
          </p:nvPr>
        </p:nvSpPr>
        <p:spPr>
          <a:xfrm>
            <a:off x="4953000" y="2667000"/>
            <a:ext cx="3810000" cy="7620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rgbClr val="FFFFFF"/>
              </a:buClr>
              <a:buSzPts val="3000"/>
              <a:buFont typeface="Helvetica Neue"/>
              <a:buNone/>
              <a:defRPr sz="3000" b="1"/>
            </a:lvl1pPr>
            <a:lvl2pPr marL="914400" lvl="1" indent="-419100" algn="l" rtl="0">
              <a:lnSpc>
                <a:spcPct val="100000"/>
              </a:lnSpc>
              <a:spcBef>
                <a:spcPts val="1700"/>
              </a:spcBef>
              <a:spcAft>
                <a:spcPts val="0"/>
              </a:spcAft>
              <a:buClr>
                <a:srgbClr val="FFFFFF"/>
              </a:buClr>
              <a:buSzPts val="3000"/>
              <a:buChar char="○"/>
              <a:defRPr sz="3000" b="1"/>
            </a:lvl2pPr>
            <a:lvl3pPr marL="1371600" lvl="2" indent="-419100" algn="l" rtl="0">
              <a:lnSpc>
                <a:spcPct val="100000"/>
              </a:lnSpc>
              <a:spcBef>
                <a:spcPts val="1700"/>
              </a:spcBef>
              <a:spcAft>
                <a:spcPts val="0"/>
              </a:spcAft>
              <a:buClr>
                <a:srgbClr val="FFFFFF"/>
              </a:buClr>
              <a:buSzPts val="3000"/>
              <a:buChar char="■"/>
              <a:defRPr sz="3000" b="1"/>
            </a:lvl3pPr>
            <a:lvl4pPr marL="1828800" lvl="3" indent="-419100" algn="l" rtl="0">
              <a:lnSpc>
                <a:spcPct val="100000"/>
              </a:lnSpc>
              <a:spcBef>
                <a:spcPts val="1700"/>
              </a:spcBef>
              <a:spcAft>
                <a:spcPts val="0"/>
              </a:spcAft>
              <a:buClr>
                <a:srgbClr val="FFFFFF"/>
              </a:buClr>
              <a:buSzPts val="3000"/>
              <a:buChar char="●"/>
              <a:defRPr sz="3000" b="1"/>
            </a:lvl4pPr>
            <a:lvl5pPr marL="2286000" lvl="4" indent="-419100" algn="l" rtl="0">
              <a:lnSpc>
                <a:spcPct val="100000"/>
              </a:lnSpc>
              <a:spcBef>
                <a:spcPts val="1700"/>
              </a:spcBef>
              <a:spcAft>
                <a:spcPts val="0"/>
              </a:spcAft>
              <a:buClr>
                <a:srgbClr val="FFFFFF"/>
              </a:buClr>
              <a:buSzPts val="3000"/>
              <a:buChar char="○"/>
              <a:defRPr sz="3000" b="1"/>
            </a:lvl5pPr>
            <a:lvl6pPr marL="2743200" lvl="5" indent="-419100" algn="l" rtl="0">
              <a:lnSpc>
                <a:spcPct val="100000"/>
              </a:lnSpc>
              <a:spcBef>
                <a:spcPts val="1700"/>
              </a:spcBef>
              <a:spcAft>
                <a:spcPts val="0"/>
              </a:spcAft>
              <a:buClr>
                <a:srgbClr val="FFFFFF"/>
              </a:buClr>
              <a:buSzPts val="3000"/>
              <a:buChar char="■"/>
              <a:defRPr sz="3000" b="1"/>
            </a:lvl6pPr>
            <a:lvl7pPr marL="3200400" lvl="6" indent="-419100" algn="l" rtl="0">
              <a:lnSpc>
                <a:spcPct val="100000"/>
              </a:lnSpc>
              <a:spcBef>
                <a:spcPts val="1700"/>
              </a:spcBef>
              <a:spcAft>
                <a:spcPts val="0"/>
              </a:spcAft>
              <a:buClr>
                <a:srgbClr val="FFFFFF"/>
              </a:buClr>
              <a:buSzPts val="3000"/>
              <a:buChar char="●"/>
              <a:defRPr sz="3000" b="1"/>
            </a:lvl7pPr>
            <a:lvl8pPr marL="3657600" lvl="7" indent="-419100" algn="l" rtl="0">
              <a:lnSpc>
                <a:spcPct val="100000"/>
              </a:lnSpc>
              <a:spcBef>
                <a:spcPts val="1700"/>
              </a:spcBef>
              <a:spcAft>
                <a:spcPts val="0"/>
              </a:spcAft>
              <a:buClr>
                <a:srgbClr val="FFFFFF"/>
              </a:buClr>
              <a:buSzPts val="3000"/>
              <a:buChar char="○"/>
              <a:defRPr sz="3000" b="1"/>
            </a:lvl8pPr>
            <a:lvl9pPr marL="4114800" lvl="8" indent="-419100" algn="l" rtl="0">
              <a:lnSpc>
                <a:spcPct val="100000"/>
              </a:lnSpc>
              <a:spcBef>
                <a:spcPts val="1700"/>
              </a:spcBef>
              <a:spcAft>
                <a:spcPts val="0"/>
              </a:spcAft>
              <a:buClr>
                <a:srgbClr val="FFFFFF"/>
              </a:buClr>
              <a:buSzPts val="3000"/>
              <a:buChar char="■"/>
              <a:defRPr sz="3000" b="1"/>
            </a:lvl9pPr>
          </a:lstStyle>
          <a:p>
            <a:endParaRPr/>
          </a:p>
        </p:txBody>
      </p:sp>
      <p:sp>
        <p:nvSpPr>
          <p:cNvPr id="2446" name="Google Shape;2446;p109"/>
          <p:cNvSpPr txBox="1">
            <a:spLocks noGrp="1"/>
          </p:cNvSpPr>
          <p:nvPr>
            <p:ph type="body" idx="3"/>
          </p:nvPr>
        </p:nvSpPr>
        <p:spPr>
          <a:xfrm>
            <a:off x="4953000" y="3476625"/>
            <a:ext cx="3810000" cy="1285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Clr>
                <a:srgbClr val="FFFFFF"/>
              </a:buClr>
              <a:buSzPts val="1600"/>
              <a:buFont typeface="Helvetica Neue"/>
              <a:buNone/>
              <a:defRPr sz="1600" b="1"/>
            </a:lvl1pPr>
            <a:lvl2pPr marL="914400" lvl="1" indent="-228600" algn="ctr" rtl="0">
              <a:lnSpc>
                <a:spcPct val="100000"/>
              </a:lnSpc>
              <a:spcBef>
                <a:spcPts val="0"/>
              </a:spcBef>
              <a:spcAft>
                <a:spcPts val="0"/>
              </a:spcAft>
              <a:buClr>
                <a:srgbClr val="FFFFFF"/>
              </a:buClr>
              <a:buSzPts val="1600"/>
              <a:buFont typeface="Helvetica Neue"/>
              <a:buNone/>
              <a:defRPr sz="1600" b="1"/>
            </a:lvl2pPr>
            <a:lvl3pPr marL="1371600" lvl="2" indent="-228600" algn="ctr" rtl="0">
              <a:lnSpc>
                <a:spcPct val="100000"/>
              </a:lnSpc>
              <a:spcBef>
                <a:spcPts val="0"/>
              </a:spcBef>
              <a:spcAft>
                <a:spcPts val="0"/>
              </a:spcAft>
              <a:buClr>
                <a:srgbClr val="FFFFFF"/>
              </a:buClr>
              <a:buSzPts val="1600"/>
              <a:buFont typeface="Helvetica Neue"/>
              <a:buNone/>
              <a:defRPr sz="1600" b="1"/>
            </a:lvl3pPr>
            <a:lvl4pPr marL="1828800" lvl="3" indent="-228600" algn="ctr" rtl="0">
              <a:lnSpc>
                <a:spcPct val="100000"/>
              </a:lnSpc>
              <a:spcBef>
                <a:spcPts val="0"/>
              </a:spcBef>
              <a:spcAft>
                <a:spcPts val="0"/>
              </a:spcAft>
              <a:buClr>
                <a:srgbClr val="FFFFFF"/>
              </a:buClr>
              <a:buSzPts val="1600"/>
              <a:buFont typeface="Helvetica Neue"/>
              <a:buNone/>
              <a:defRPr sz="1600" b="1"/>
            </a:lvl4pPr>
            <a:lvl5pPr marL="2286000" lvl="4" indent="-228600" algn="ctr" rtl="0">
              <a:lnSpc>
                <a:spcPct val="100000"/>
              </a:lnSpc>
              <a:spcBef>
                <a:spcPts val="0"/>
              </a:spcBef>
              <a:spcAft>
                <a:spcPts val="0"/>
              </a:spcAft>
              <a:buClr>
                <a:srgbClr val="FFFFFF"/>
              </a:buClr>
              <a:buSzPts val="1600"/>
              <a:buFont typeface="Helvetica Neue"/>
              <a:buNone/>
              <a:defRPr sz="1600" b="1"/>
            </a:lvl5pPr>
            <a:lvl6pPr marL="2743200" lvl="5" indent="-330200" algn="ctr" rtl="0">
              <a:lnSpc>
                <a:spcPct val="100000"/>
              </a:lnSpc>
              <a:spcBef>
                <a:spcPts val="1700"/>
              </a:spcBef>
              <a:spcAft>
                <a:spcPts val="0"/>
              </a:spcAft>
              <a:buClr>
                <a:srgbClr val="FFFFFF"/>
              </a:buClr>
              <a:buSzPts val="1600"/>
              <a:buChar char="■"/>
              <a:defRPr sz="1600" b="1"/>
            </a:lvl6pPr>
            <a:lvl7pPr marL="3200400" lvl="6" indent="-330200" algn="ctr" rtl="0">
              <a:lnSpc>
                <a:spcPct val="100000"/>
              </a:lnSpc>
              <a:spcBef>
                <a:spcPts val="1700"/>
              </a:spcBef>
              <a:spcAft>
                <a:spcPts val="0"/>
              </a:spcAft>
              <a:buClr>
                <a:srgbClr val="FFFFFF"/>
              </a:buClr>
              <a:buSzPts val="1600"/>
              <a:buChar char="●"/>
              <a:defRPr sz="1600" b="1"/>
            </a:lvl7pPr>
            <a:lvl8pPr marL="3657600" lvl="7" indent="-330200" algn="ctr" rtl="0">
              <a:lnSpc>
                <a:spcPct val="100000"/>
              </a:lnSpc>
              <a:spcBef>
                <a:spcPts val="1700"/>
              </a:spcBef>
              <a:spcAft>
                <a:spcPts val="0"/>
              </a:spcAft>
              <a:buClr>
                <a:srgbClr val="FFFFFF"/>
              </a:buClr>
              <a:buSzPts val="1600"/>
              <a:buChar char="○"/>
              <a:defRPr sz="1600" b="1"/>
            </a:lvl8pPr>
            <a:lvl9pPr marL="4114800" lvl="8" indent="-330200" algn="ctr" rtl="0">
              <a:lnSpc>
                <a:spcPct val="100000"/>
              </a:lnSpc>
              <a:spcBef>
                <a:spcPts val="1700"/>
              </a:spcBef>
              <a:spcAft>
                <a:spcPts val="0"/>
              </a:spcAft>
              <a:buClr>
                <a:srgbClr val="FFFFFF"/>
              </a:buClr>
              <a:buSzPts val="1600"/>
              <a:buChar char="■"/>
              <a:defRPr sz="1600" b="1"/>
            </a:lvl9pPr>
          </a:lstStyle>
          <a:p>
            <a:endParaRPr/>
          </a:p>
        </p:txBody>
      </p:sp>
      <p:pic>
        <p:nvPicPr>
          <p:cNvPr id="2447" name="Google Shape;2447;p109"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1_Title &amp; Bullets">
  <p:cSld name="1_Title &amp; Bullets">
    <p:spTree>
      <p:nvGrpSpPr>
        <p:cNvPr id="1" name="Shape 2448"/>
        <p:cNvGrpSpPr/>
        <p:nvPr/>
      </p:nvGrpSpPr>
      <p:grpSpPr>
        <a:xfrm>
          <a:off x="0" y="0"/>
          <a:ext cx="0" cy="0"/>
          <a:chOff x="0" y="0"/>
          <a:chExt cx="0" cy="0"/>
        </a:xfrm>
      </p:grpSpPr>
      <p:sp>
        <p:nvSpPr>
          <p:cNvPr id="2449" name="Google Shape;2449;p110"/>
          <p:cNvSpPr txBox="1">
            <a:spLocks noGrp="1"/>
          </p:cNvSpPr>
          <p:nvPr>
            <p:ph type="title"/>
          </p:nvPr>
        </p:nvSpPr>
        <p:spPr>
          <a:xfrm>
            <a:off x="571500" y="238125"/>
            <a:ext cx="8001000" cy="714300"/>
          </a:xfrm>
          <a:prstGeom prst="rect">
            <a:avLst/>
          </a:prstGeom>
          <a:noFill/>
          <a:ln>
            <a:noFill/>
          </a:ln>
        </p:spPr>
        <p:txBody>
          <a:bodyPr spcFirstLastPara="1" wrap="square" lIns="25100" tIns="25100" rIns="25100" bIns="25100" anchor="ctr" anchorCtr="0">
            <a:noAutofit/>
          </a:bodyPr>
          <a:lstStyle>
            <a:lvl1pPr lvl="0" algn="l" rtl="0">
              <a:lnSpc>
                <a:spcPct val="100000"/>
              </a:lnSpc>
              <a:spcBef>
                <a:spcPts val="0"/>
              </a:spcBef>
              <a:spcAft>
                <a:spcPts val="0"/>
              </a:spcAft>
              <a:buClr>
                <a:srgbClr val="FFFFFF"/>
              </a:buClr>
              <a:buSzPts val="700"/>
              <a:buChar char="●"/>
              <a:defRPr/>
            </a:lvl1pPr>
            <a:lvl2pPr lvl="1" algn="l" rtl="0">
              <a:lnSpc>
                <a:spcPct val="100000"/>
              </a:lnSpc>
              <a:spcBef>
                <a:spcPts val="0"/>
              </a:spcBef>
              <a:spcAft>
                <a:spcPts val="0"/>
              </a:spcAft>
              <a:buClr>
                <a:srgbClr val="FFFFFF"/>
              </a:buClr>
              <a:buSzPts val="700"/>
              <a:buChar char="○"/>
              <a:defRPr/>
            </a:lvl2pPr>
            <a:lvl3pPr lvl="2" algn="l" rtl="0">
              <a:lnSpc>
                <a:spcPct val="100000"/>
              </a:lnSpc>
              <a:spcBef>
                <a:spcPts val="0"/>
              </a:spcBef>
              <a:spcAft>
                <a:spcPts val="0"/>
              </a:spcAft>
              <a:buClr>
                <a:srgbClr val="FFFFFF"/>
              </a:buClr>
              <a:buSzPts val="700"/>
              <a:buChar char="■"/>
              <a:defRPr/>
            </a:lvl3pPr>
            <a:lvl4pPr lvl="3" algn="l" rtl="0">
              <a:lnSpc>
                <a:spcPct val="100000"/>
              </a:lnSpc>
              <a:spcBef>
                <a:spcPts val="0"/>
              </a:spcBef>
              <a:spcAft>
                <a:spcPts val="0"/>
              </a:spcAft>
              <a:buClr>
                <a:srgbClr val="FFFFFF"/>
              </a:buClr>
              <a:buSzPts val="700"/>
              <a:buChar char="●"/>
              <a:defRPr/>
            </a:lvl4pPr>
            <a:lvl5pPr lvl="4" algn="l" rtl="0">
              <a:lnSpc>
                <a:spcPct val="100000"/>
              </a:lnSpc>
              <a:spcBef>
                <a:spcPts val="0"/>
              </a:spcBef>
              <a:spcAft>
                <a:spcPts val="0"/>
              </a:spcAft>
              <a:buClr>
                <a:srgbClr val="FFFFFF"/>
              </a:buClr>
              <a:buSzPts val="700"/>
              <a:buChar char="○"/>
              <a:defRPr/>
            </a:lvl5pPr>
            <a:lvl6pPr lvl="5" algn="l" rtl="0">
              <a:lnSpc>
                <a:spcPct val="100000"/>
              </a:lnSpc>
              <a:spcBef>
                <a:spcPts val="0"/>
              </a:spcBef>
              <a:spcAft>
                <a:spcPts val="0"/>
              </a:spcAft>
              <a:buClr>
                <a:srgbClr val="FFFFFF"/>
              </a:buClr>
              <a:buSzPts val="700"/>
              <a:buChar char="■"/>
              <a:defRPr/>
            </a:lvl6pPr>
            <a:lvl7pPr lvl="6" algn="l" rtl="0">
              <a:lnSpc>
                <a:spcPct val="100000"/>
              </a:lnSpc>
              <a:spcBef>
                <a:spcPts val="0"/>
              </a:spcBef>
              <a:spcAft>
                <a:spcPts val="0"/>
              </a:spcAft>
              <a:buClr>
                <a:srgbClr val="FFFFFF"/>
              </a:buClr>
              <a:buSzPts val="700"/>
              <a:buChar char="●"/>
              <a:defRPr/>
            </a:lvl7pPr>
            <a:lvl8pPr lvl="7" algn="l" rtl="0">
              <a:lnSpc>
                <a:spcPct val="100000"/>
              </a:lnSpc>
              <a:spcBef>
                <a:spcPts val="0"/>
              </a:spcBef>
              <a:spcAft>
                <a:spcPts val="0"/>
              </a:spcAft>
              <a:buClr>
                <a:srgbClr val="FFFFFF"/>
              </a:buClr>
              <a:buSzPts val="700"/>
              <a:buChar char="○"/>
              <a:defRPr/>
            </a:lvl8pPr>
            <a:lvl9pPr lvl="8" algn="l" rtl="0">
              <a:lnSpc>
                <a:spcPct val="100000"/>
              </a:lnSpc>
              <a:spcBef>
                <a:spcPts val="0"/>
              </a:spcBef>
              <a:spcAft>
                <a:spcPts val="0"/>
              </a:spcAft>
              <a:buClr>
                <a:srgbClr val="FFFFFF"/>
              </a:buClr>
              <a:buSzPts val="700"/>
              <a:buChar char="■"/>
              <a:defRPr/>
            </a:lvl9pPr>
          </a:lstStyle>
          <a:p>
            <a:endParaRPr/>
          </a:p>
        </p:txBody>
      </p:sp>
      <p:pic>
        <p:nvPicPr>
          <p:cNvPr id="2450" name="Google Shape;2450;p110"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2451"/>
        <p:cNvGrpSpPr/>
        <p:nvPr/>
      </p:nvGrpSpPr>
      <p:grpSpPr>
        <a:xfrm>
          <a:off x="0" y="0"/>
          <a:ext cx="0" cy="0"/>
          <a:chOff x="0" y="0"/>
          <a:chExt cx="0" cy="0"/>
        </a:xfrm>
      </p:grpSpPr>
      <p:sp>
        <p:nvSpPr>
          <p:cNvPr id="2452" name="Google Shape;2452;p111"/>
          <p:cNvSpPr txBox="1">
            <a:spLocks noGrp="1"/>
          </p:cNvSpPr>
          <p:nvPr>
            <p:ph type="title"/>
          </p:nvPr>
        </p:nvSpPr>
        <p:spPr>
          <a:xfrm>
            <a:off x="381000" y="228600"/>
            <a:ext cx="8382000" cy="619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Char char="●"/>
              <a:defRPr sz="3800" b="1">
                <a:solidFill>
                  <a:srgbClr val="FFFFFF"/>
                </a:solidFill>
              </a:defRPr>
            </a:lvl1pPr>
            <a:lvl2pPr lvl="1" algn="l" rtl="0">
              <a:lnSpc>
                <a:spcPct val="100000"/>
              </a:lnSpc>
              <a:spcBef>
                <a:spcPts val="0"/>
              </a:spcBef>
              <a:spcAft>
                <a:spcPts val="0"/>
              </a:spcAft>
              <a:buClr>
                <a:srgbClr val="005CC5"/>
              </a:buClr>
              <a:buSzPts val="700"/>
              <a:buChar char="○"/>
              <a:defRPr sz="1100"/>
            </a:lvl2pPr>
            <a:lvl3pPr lvl="2" algn="l" rtl="0">
              <a:lnSpc>
                <a:spcPct val="100000"/>
              </a:lnSpc>
              <a:spcBef>
                <a:spcPts val="0"/>
              </a:spcBef>
              <a:spcAft>
                <a:spcPts val="0"/>
              </a:spcAft>
              <a:buClr>
                <a:srgbClr val="005CC5"/>
              </a:buClr>
              <a:buSzPts val="700"/>
              <a:buChar char="■"/>
              <a:defRPr sz="1100"/>
            </a:lvl3pPr>
            <a:lvl4pPr lvl="3" algn="l" rtl="0">
              <a:lnSpc>
                <a:spcPct val="100000"/>
              </a:lnSpc>
              <a:spcBef>
                <a:spcPts val="0"/>
              </a:spcBef>
              <a:spcAft>
                <a:spcPts val="0"/>
              </a:spcAft>
              <a:buClr>
                <a:srgbClr val="005CC5"/>
              </a:buClr>
              <a:buSzPts val="700"/>
              <a:buChar char="●"/>
              <a:defRPr sz="1100"/>
            </a:lvl4pPr>
            <a:lvl5pPr lvl="4" algn="l" rtl="0">
              <a:lnSpc>
                <a:spcPct val="100000"/>
              </a:lnSpc>
              <a:spcBef>
                <a:spcPts val="0"/>
              </a:spcBef>
              <a:spcAft>
                <a:spcPts val="0"/>
              </a:spcAft>
              <a:buClr>
                <a:srgbClr val="005CC5"/>
              </a:buClr>
              <a:buSzPts val="700"/>
              <a:buChar char="○"/>
              <a:defRPr sz="1100"/>
            </a:lvl5pPr>
            <a:lvl6pPr lvl="5" algn="l" rtl="0">
              <a:lnSpc>
                <a:spcPct val="100000"/>
              </a:lnSpc>
              <a:spcBef>
                <a:spcPts val="0"/>
              </a:spcBef>
              <a:spcAft>
                <a:spcPts val="0"/>
              </a:spcAft>
              <a:buClr>
                <a:srgbClr val="005CC5"/>
              </a:buClr>
              <a:buSzPts val="700"/>
              <a:buChar char="■"/>
              <a:defRPr sz="1100"/>
            </a:lvl6pPr>
            <a:lvl7pPr lvl="6" algn="l" rtl="0">
              <a:lnSpc>
                <a:spcPct val="100000"/>
              </a:lnSpc>
              <a:spcBef>
                <a:spcPts val="0"/>
              </a:spcBef>
              <a:spcAft>
                <a:spcPts val="0"/>
              </a:spcAft>
              <a:buClr>
                <a:srgbClr val="005CC5"/>
              </a:buClr>
              <a:buSzPts val="700"/>
              <a:buChar char="●"/>
              <a:defRPr sz="1100"/>
            </a:lvl7pPr>
            <a:lvl8pPr lvl="7" algn="l" rtl="0">
              <a:lnSpc>
                <a:spcPct val="100000"/>
              </a:lnSpc>
              <a:spcBef>
                <a:spcPts val="0"/>
              </a:spcBef>
              <a:spcAft>
                <a:spcPts val="0"/>
              </a:spcAft>
              <a:buClr>
                <a:srgbClr val="005CC5"/>
              </a:buClr>
              <a:buSzPts val="700"/>
              <a:buChar char="○"/>
              <a:defRPr sz="1100"/>
            </a:lvl8pPr>
            <a:lvl9pPr lvl="8" algn="l" rtl="0">
              <a:lnSpc>
                <a:spcPct val="100000"/>
              </a:lnSpc>
              <a:spcBef>
                <a:spcPts val="0"/>
              </a:spcBef>
              <a:spcAft>
                <a:spcPts val="0"/>
              </a:spcAft>
              <a:buClr>
                <a:srgbClr val="005CC5"/>
              </a:buClr>
              <a:buSzPts val="700"/>
              <a:buChar char="■"/>
              <a:defRPr sz="1100"/>
            </a:lvl9pPr>
          </a:lstStyle>
          <a:p>
            <a:endParaRPr/>
          </a:p>
        </p:txBody>
      </p:sp>
      <p:pic>
        <p:nvPicPr>
          <p:cNvPr id="2453" name="Google Shape;2453;p111" descr="footer-mark-github.pdf"/>
          <p:cNvPicPr preferRelativeResize="0"/>
          <p:nvPr/>
        </p:nvPicPr>
        <p:blipFill rotWithShape="1">
          <a:blip r:embed="rId2">
            <a:alphaModFix/>
          </a:blip>
          <a:srcRect/>
          <a:stretch/>
        </p:blipFill>
        <p:spPr>
          <a:xfrm>
            <a:off x="8667750" y="4809529"/>
            <a:ext cx="190500" cy="190500"/>
          </a:xfrm>
          <a:prstGeom prst="rect">
            <a:avLst/>
          </a:prstGeom>
          <a:noFill/>
          <a:ln>
            <a:noFill/>
          </a:ln>
        </p:spPr>
      </p:pic>
      <p:sp>
        <p:nvSpPr>
          <p:cNvPr id="2454" name="Google Shape;2454;p111"/>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 One Speaker_1">
  <p:cSld name="1 Speaker_1">
    <p:spTree>
      <p:nvGrpSpPr>
        <p:cNvPr id="1" name="Shape 110"/>
        <p:cNvGrpSpPr/>
        <p:nvPr/>
      </p:nvGrpSpPr>
      <p:grpSpPr>
        <a:xfrm>
          <a:off x="0" y="0"/>
          <a:ext cx="0" cy="0"/>
          <a:chOff x="0" y="0"/>
          <a:chExt cx="0" cy="0"/>
        </a:xfrm>
      </p:grpSpPr>
      <p:pic>
        <p:nvPicPr>
          <p:cNvPr id="111" name="Google Shape;111;p12"/>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12" name="Google Shape;112;p12"/>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13" name="Google Shape;113;p12"/>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2"/>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2"/>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rgbClr val="8B949E"/>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Blank-ish Code Graph">
  <p:cSld name="Blank-ish Code Graph">
    <p:spTree>
      <p:nvGrpSpPr>
        <p:cNvPr id="1" name="Shape 2455"/>
        <p:cNvGrpSpPr/>
        <p:nvPr/>
      </p:nvGrpSpPr>
      <p:grpSpPr>
        <a:xfrm>
          <a:off x="0" y="0"/>
          <a:ext cx="0" cy="0"/>
          <a:chOff x="0" y="0"/>
          <a:chExt cx="0" cy="0"/>
        </a:xfrm>
      </p:grpSpPr>
      <p:pic>
        <p:nvPicPr>
          <p:cNvPr id="2456" name="Google Shape;2456;p112"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Split - All white">
  <p:cSld name="2-col Image_1">
    <p:bg>
      <p:bgPr>
        <a:solidFill>
          <a:srgbClr val="FFFFFF"/>
        </a:solidFill>
        <a:effectLst/>
      </p:bgPr>
    </p:bg>
    <p:spTree>
      <p:nvGrpSpPr>
        <p:cNvPr id="1" name="Shape 2457"/>
        <p:cNvGrpSpPr/>
        <p:nvPr/>
      </p:nvGrpSpPr>
      <p:grpSpPr>
        <a:xfrm>
          <a:off x="0" y="0"/>
          <a:ext cx="0" cy="0"/>
          <a:chOff x="0" y="0"/>
          <a:chExt cx="0" cy="0"/>
        </a:xfrm>
      </p:grpSpPr>
      <p:sp>
        <p:nvSpPr>
          <p:cNvPr id="2458" name="Google Shape;2458;p113"/>
          <p:cNvSpPr txBox="1">
            <a:spLocks noGrp="1"/>
          </p:cNvSpPr>
          <p:nvPr>
            <p:ph type="title"/>
          </p:nvPr>
        </p:nvSpPr>
        <p:spPr>
          <a:xfrm>
            <a:off x="457200" y="228600"/>
            <a:ext cx="3831300" cy="1346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Char char="●"/>
              <a:defRPr sz="3000">
                <a:solidFill>
                  <a:srgbClr val="24292E"/>
                </a:solidFill>
              </a:defRPr>
            </a:lvl1pPr>
            <a:lvl2pPr lvl="1" algn="l" rtl="0">
              <a:lnSpc>
                <a:spcPct val="100000"/>
              </a:lnSpc>
              <a:spcBef>
                <a:spcPts val="0"/>
              </a:spcBef>
              <a:spcAft>
                <a:spcPts val="0"/>
              </a:spcAft>
              <a:buClr>
                <a:srgbClr val="24292E"/>
              </a:buClr>
              <a:buSzPts val="3000"/>
              <a:buChar char="○"/>
              <a:defRPr sz="3000">
                <a:solidFill>
                  <a:srgbClr val="24292E"/>
                </a:solidFill>
              </a:defRPr>
            </a:lvl2pPr>
            <a:lvl3pPr lvl="2" algn="l" rtl="0">
              <a:lnSpc>
                <a:spcPct val="100000"/>
              </a:lnSpc>
              <a:spcBef>
                <a:spcPts val="0"/>
              </a:spcBef>
              <a:spcAft>
                <a:spcPts val="0"/>
              </a:spcAft>
              <a:buClr>
                <a:srgbClr val="24292E"/>
              </a:buClr>
              <a:buSzPts val="3000"/>
              <a:buChar char="■"/>
              <a:defRPr sz="3000">
                <a:solidFill>
                  <a:srgbClr val="24292E"/>
                </a:solidFill>
              </a:defRPr>
            </a:lvl3pPr>
            <a:lvl4pPr lvl="3" algn="l" rtl="0">
              <a:lnSpc>
                <a:spcPct val="100000"/>
              </a:lnSpc>
              <a:spcBef>
                <a:spcPts val="0"/>
              </a:spcBef>
              <a:spcAft>
                <a:spcPts val="0"/>
              </a:spcAft>
              <a:buClr>
                <a:srgbClr val="24292E"/>
              </a:buClr>
              <a:buSzPts val="3000"/>
              <a:buChar char="●"/>
              <a:defRPr sz="3000">
                <a:solidFill>
                  <a:srgbClr val="24292E"/>
                </a:solidFill>
              </a:defRPr>
            </a:lvl4pPr>
            <a:lvl5pPr lvl="4" algn="l" rtl="0">
              <a:lnSpc>
                <a:spcPct val="100000"/>
              </a:lnSpc>
              <a:spcBef>
                <a:spcPts val="0"/>
              </a:spcBef>
              <a:spcAft>
                <a:spcPts val="0"/>
              </a:spcAft>
              <a:buClr>
                <a:srgbClr val="24292E"/>
              </a:buClr>
              <a:buSzPts val="3000"/>
              <a:buChar char="○"/>
              <a:defRPr sz="3000">
                <a:solidFill>
                  <a:srgbClr val="24292E"/>
                </a:solidFill>
              </a:defRPr>
            </a:lvl5pPr>
            <a:lvl6pPr lvl="5" algn="l" rtl="0">
              <a:lnSpc>
                <a:spcPct val="100000"/>
              </a:lnSpc>
              <a:spcBef>
                <a:spcPts val="0"/>
              </a:spcBef>
              <a:spcAft>
                <a:spcPts val="0"/>
              </a:spcAft>
              <a:buClr>
                <a:srgbClr val="24292E"/>
              </a:buClr>
              <a:buSzPts val="3000"/>
              <a:buChar char="■"/>
              <a:defRPr sz="3000">
                <a:solidFill>
                  <a:srgbClr val="24292E"/>
                </a:solidFill>
              </a:defRPr>
            </a:lvl6pPr>
            <a:lvl7pPr lvl="6" algn="l" rtl="0">
              <a:lnSpc>
                <a:spcPct val="100000"/>
              </a:lnSpc>
              <a:spcBef>
                <a:spcPts val="0"/>
              </a:spcBef>
              <a:spcAft>
                <a:spcPts val="0"/>
              </a:spcAft>
              <a:buClr>
                <a:srgbClr val="24292E"/>
              </a:buClr>
              <a:buSzPts val="3000"/>
              <a:buChar char="●"/>
              <a:defRPr sz="3000">
                <a:solidFill>
                  <a:srgbClr val="24292E"/>
                </a:solidFill>
              </a:defRPr>
            </a:lvl7pPr>
            <a:lvl8pPr lvl="7" algn="l" rtl="0">
              <a:lnSpc>
                <a:spcPct val="100000"/>
              </a:lnSpc>
              <a:spcBef>
                <a:spcPts val="0"/>
              </a:spcBef>
              <a:spcAft>
                <a:spcPts val="0"/>
              </a:spcAft>
              <a:buClr>
                <a:srgbClr val="24292E"/>
              </a:buClr>
              <a:buSzPts val="3000"/>
              <a:buChar char="○"/>
              <a:defRPr sz="3000">
                <a:solidFill>
                  <a:srgbClr val="24292E"/>
                </a:solidFill>
              </a:defRPr>
            </a:lvl8pPr>
            <a:lvl9pPr lvl="8" algn="l" rtl="0">
              <a:lnSpc>
                <a:spcPct val="100000"/>
              </a:lnSpc>
              <a:spcBef>
                <a:spcPts val="0"/>
              </a:spcBef>
              <a:spcAft>
                <a:spcPts val="0"/>
              </a:spcAft>
              <a:buClr>
                <a:srgbClr val="24292E"/>
              </a:buClr>
              <a:buSzPts val="3000"/>
              <a:buChar char="■"/>
              <a:defRPr sz="3000">
                <a:solidFill>
                  <a:srgbClr val="24292E"/>
                </a:solidFill>
              </a:defRPr>
            </a:lvl9pPr>
          </a:lstStyle>
          <a:p>
            <a:endParaRPr/>
          </a:p>
        </p:txBody>
      </p:sp>
      <p:sp>
        <p:nvSpPr>
          <p:cNvPr id="2459" name="Google Shape;2459;p113"/>
          <p:cNvSpPr txBox="1">
            <a:spLocks noGrp="1"/>
          </p:cNvSpPr>
          <p:nvPr>
            <p:ph type="body" idx="1"/>
          </p:nvPr>
        </p:nvSpPr>
        <p:spPr>
          <a:xfrm>
            <a:off x="457200" y="1828800"/>
            <a:ext cx="3831300" cy="2788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Clr>
                <a:srgbClr val="24292E"/>
              </a:buClr>
              <a:buSzPts val="1800"/>
              <a:buChar char="●"/>
              <a:defRPr sz="1800">
                <a:solidFill>
                  <a:srgbClr val="24292E"/>
                </a:solidFill>
              </a:defRPr>
            </a:lvl1pPr>
            <a:lvl2pPr marL="914400" lvl="1" indent="-317500" rtl="0">
              <a:spcBef>
                <a:spcPts val="400"/>
              </a:spcBef>
              <a:spcAft>
                <a:spcPts val="0"/>
              </a:spcAft>
              <a:buClr>
                <a:srgbClr val="24292E"/>
              </a:buClr>
              <a:buSzPts val="1400"/>
              <a:buChar char="○"/>
              <a:defRPr sz="1800">
                <a:solidFill>
                  <a:srgbClr val="24292E"/>
                </a:solidFill>
              </a:defRPr>
            </a:lvl2pPr>
            <a:lvl3pPr marL="1371600" lvl="2" indent="-317500" rtl="0">
              <a:spcBef>
                <a:spcPts val="400"/>
              </a:spcBef>
              <a:spcAft>
                <a:spcPts val="0"/>
              </a:spcAft>
              <a:buClr>
                <a:srgbClr val="24292E"/>
              </a:buClr>
              <a:buSzPts val="1400"/>
              <a:buChar char="■"/>
              <a:defRPr sz="1800">
                <a:solidFill>
                  <a:srgbClr val="24292E"/>
                </a:solidFill>
              </a:defRPr>
            </a:lvl3pPr>
            <a:lvl4pPr marL="1828800" lvl="3" indent="-317500" rtl="0">
              <a:spcBef>
                <a:spcPts val="400"/>
              </a:spcBef>
              <a:spcAft>
                <a:spcPts val="0"/>
              </a:spcAft>
              <a:buClr>
                <a:srgbClr val="24292E"/>
              </a:buClr>
              <a:buSzPts val="1400"/>
              <a:buChar char="●"/>
              <a:defRPr sz="1800">
                <a:solidFill>
                  <a:srgbClr val="24292E"/>
                </a:solidFill>
              </a:defRPr>
            </a:lvl4pPr>
            <a:lvl5pPr marL="2286000" lvl="4" indent="-317500" rtl="0">
              <a:spcBef>
                <a:spcPts val="400"/>
              </a:spcBef>
              <a:spcAft>
                <a:spcPts val="0"/>
              </a:spcAft>
              <a:buClr>
                <a:srgbClr val="24292E"/>
              </a:buClr>
              <a:buSzPts val="1400"/>
              <a:buChar char="○"/>
              <a:defRPr sz="1800">
                <a:solidFill>
                  <a:srgbClr val="24292E"/>
                </a:solidFill>
              </a:defRPr>
            </a:lvl5pPr>
            <a:lvl6pPr marL="2743200" lvl="5" indent="-317500" rtl="0">
              <a:spcBef>
                <a:spcPts val="400"/>
              </a:spcBef>
              <a:spcAft>
                <a:spcPts val="0"/>
              </a:spcAft>
              <a:buClr>
                <a:srgbClr val="24292E"/>
              </a:buClr>
              <a:buSzPts val="1400"/>
              <a:buChar char="■"/>
              <a:defRPr sz="1800">
                <a:solidFill>
                  <a:srgbClr val="24292E"/>
                </a:solidFill>
              </a:defRPr>
            </a:lvl6pPr>
            <a:lvl7pPr marL="3200400" lvl="6" indent="-317500" rtl="0">
              <a:spcBef>
                <a:spcPts val="400"/>
              </a:spcBef>
              <a:spcAft>
                <a:spcPts val="0"/>
              </a:spcAft>
              <a:buClr>
                <a:srgbClr val="24292E"/>
              </a:buClr>
              <a:buSzPts val="1400"/>
              <a:buChar char="●"/>
              <a:defRPr sz="1800">
                <a:solidFill>
                  <a:srgbClr val="24292E"/>
                </a:solidFill>
              </a:defRPr>
            </a:lvl7pPr>
            <a:lvl8pPr marL="3657600" lvl="7" indent="-317500" rtl="0">
              <a:spcBef>
                <a:spcPts val="400"/>
              </a:spcBef>
              <a:spcAft>
                <a:spcPts val="0"/>
              </a:spcAft>
              <a:buClr>
                <a:srgbClr val="24292E"/>
              </a:buClr>
              <a:buSzPts val="1400"/>
              <a:buChar char="○"/>
              <a:defRPr sz="1800">
                <a:solidFill>
                  <a:srgbClr val="24292E"/>
                </a:solidFill>
              </a:defRPr>
            </a:lvl8pPr>
            <a:lvl9pPr marL="4114800" lvl="8" indent="-317500" rtl="0">
              <a:spcBef>
                <a:spcPts val="400"/>
              </a:spcBef>
              <a:spcAft>
                <a:spcPts val="400"/>
              </a:spcAft>
              <a:buClr>
                <a:srgbClr val="24292E"/>
              </a:buClr>
              <a:buSzPts val="1400"/>
              <a:buChar char="■"/>
              <a:defRPr sz="1800">
                <a:solidFill>
                  <a:srgbClr val="24292E"/>
                </a:solidFil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Code - Split 1">
  <p:cSld name="2-col Code_2">
    <p:spTree>
      <p:nvGrpSpPr>
        <p:cNvPr id="1" name="Shape 2460"/>
        <p:cNvGrpSpPr/>
        <p:nvPr/>
      </p:nvGrpSpPr>
      <p:grpSpPr>
        <a:xfrm>
          <a:off x="0" y="0"/>
          <a:ext cx="0" cy="0"/>
          <a:chOff x="0" y="0"/>
          <a:chExt cx="0" cy="0"/>
        </a:xfrm>
      </p:grpSpPr>
      <p:sp>
        <p:nvSpPr>
          <p:cNvPr id="2461" name="Google Shape;2461;p114"/>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462" name="Google Shape;2462;p114"/>
          <p:cNvSpPr txBox="1">
            <a:spLocks noGrp="1"/>
          </p:cNvSpPr>
          <p:nvPr>
            <p:ph type="body" idx="1"/>
          </p:nvPr>
        </p:nvSpPr>
        <p:spPr>
          <a:xfrm>
            <a:off x="5029200" y="228600"/>
            <a:ext cx="3831300" cy="4572000"/>
          </a:xfrm>
          <a:prstGeom prst="rect">
            <a:avLst/>
          </a:prstGeom>
          <a:noFill/>
          <a:ln>
            <a:noFill/>
          </a:ln>
        </p:spPr>
        <p:txBody>
          <a:bodyPr spcFirstLastPara="1" wrap="square" lIns="0" tIns="19050" rIns="0" bIns="19050" anchor="t" anchorCtr="0">
            <a:noAutofit/>
          </a:bodyPr>
          <a:lstStyle>
            <a:lvl1pPr marL="457200" lvl="0"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1pPr>
            <a:lvl2pPr marL="914400" lvl="1"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2pPr>
            <a:lvl3pPr marL="1371600" lvl="2"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3pPr>
            <a:lvl4pPr marL="1828800" lvl="3"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4pPr>
            <a:lvl5pPr marL="2286000" lvl="4"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5pPr>
            <a:lvl6pPr marL="2743200" lvl="5"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6pPr>
            <a:lvl7pPr marL="3200400" lvl="6"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7pPr>
            <a:lvl8pPr marL="3657600" lvl="7"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8pPr>
            <a:lvl9pPr marL="4114800" lvl="8"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9pPr>
          </a:lstStyle>
          <a:p>
            <a:endParaRPr/>
          </a:p>
        </p:txBody>
      </p:sp>
      <p:sp>
        <p:nvSpPr>
          <p:cNvPr id="2463" name="Google Shape;2463;p114"/>
          <p:cNvSpPr txBox="1">
            <a:spLocks noGrp="1"/>
          </p:cNvSpPr>
          <p:nvPr>
            <p:ph type="body" idx="2"/>
          </p:nvPr>
        </p:nvSpPr>
        <p:spPr>
          <a:xfrm>
            <a:off x="457200" y="228600"/>
            <a:ext cx="3831300" cy="4572000"/>
          </a:xfrm>
          <a:prstGeom prst="rect">
            <a:avLst/>
          </a:prstGeom>
          <a:noFill/>
          <a:ln>
            <a:noFill/>
          </a:ln>
        </p:spPr>
        <p:txBody>
          <a:bodyPr spcFirstLastPara="1" wrap="square" lIns="0" tIns="19050" rIns="0" bIns="19050" anchor="t" anchorCtr="0">
            <a:noAutofit/>
          </a:bodyPr>
          <a:lstStyle>
            <a:lvl1pPr marL="457200" lvl="0"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marL="914400" lvl="1"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marL="1371600" lvl="2"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marL="1828800" lvl="3"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marL="2286000" lvl="4"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marL="2743200" lvl="5"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marL="3200400" lvl="6"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marL="3657600" lvl="7"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marL="4114800" lvl="8"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2464"/>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Big Title - Dark">
  <p:cSld name="Big Title - Dark">
    <p:bg>
      <p:bgPr>
        <a:solidFill>
          <a:srgbClr val="000000"/>
        </a:solidFill>
        <a:effectLst/>
      </p:bgPr>
    </p:bg>
    <p:spTree>
      <p:nvGrpSpPr>
        <p:cNvPr id="1" name="Shape 2465"/>
        <p:cNvGrpSpPr/>
        <p:nvPr/>
      </p:nvGrpSpPr>
      <p:grpSpPr>
        <a:xfrm>
          <a:off x="0" y="0"/>
          <a:ext cx="0" cy="0"/>
          <a:chOff x="0" y="0"/>
          <a:chExt cx="0" cy="0"/>
        </a:xfrm>
      </p:grpSpPr>
      <p:sp>
        <p:nvSpPr>
          <p:cNvPr id="2466" name="Google Shape;2466;p116"/>
          <p:cNvSpPr txBox="1">
            <a:spLocks noGrp="1"/>
          </p:cNvSpPr>
          <p:nvPr>
            <p:ph type="title"/>
          </p:nvPr>
        </p:nvSpPr>
        <p:spPr>
          <a:xfrm>
            <a:off x="457200" y="514350"/>
            <a:ext cx="8229600" cy="4114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4800"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2467" name="Google Shape;2467;p116"/>
          <p:cNvSpPr txBox="1">
            <a:spLocks noGrp="1"/>
          </p:cNvSpPr>
          <p:nvPr>
            <p:ph type="sldNum" idx="12"/>
          </p:nvPr>
        </p:nvSpPr>
        <p:spPr>
          <a:xfrm>
            <a:off x="4419600" y="4629150"/>
            <a:ext cx="2133600" cy="2763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Rainbow graph">
  <p:cSld name="Rainbow graph">
    <p:spTree>
      <p:nvGrpSpPr>
        <p:cNvPr id="1" name="Shape 2468"/>
        <p:cNvGrpSpPr/>
        <p:nvPr/>
      </p:nvGrpSpPr>
      <p:grpSpPr>
        <a:xfrm>
          <a:off x="0" y="0"/>
          <a:ext cx="0" cy="0"/>
          <a:chOff x="0" y="0"/>
          <a:chExt cx="0" cy="0"/>
        </a:xfrm>
      </p:grpSpPr>
      <p:pic>
        <p:nvPicPr>
          <p:cNvPr id="2469" name="Google Shape;2469;p117" descr="code-graph-gradient-300s.png"/>
          <p:cNvPicPr preferRelativeResize="0"/>
          <p:nvPr/>
        </p:nvPicPr>
        <p:blipFill rotWithShape="1">
          <a:blip r:embed="rId2">
            <a:alphaModFix amt="75000"/>
          </a:blip>
          <a:srcRect l="19" r="9"/>
          <a:stretch/>
        </p:blipFill>
        <p:spPr>
          <a:xfrm>
            <a:off x="0" y="0"/>
            <a:ext cx="9143999" cy="5145583"/>
          </a:xfrm>
          <a:prstGeom prst="rect">
            <a:avLst/>
          </a:prstGeom>
          <a:noFill/>
          <a:ln>
            <a:noFill/>
          </a:ln>
        </p:spPr>
      </p:pic>
      <p:pic>
        <p:nvPicPr>
          <p:cNvPr id="2470" name="Google Shape;2470;p117" descr="Image"/>
          <p:cNvPicPr preferRelativeResize="0"/>
          <p:nvPr/>
        </p:nvPicPr>
        <p:blipFill rotWithShape="1">
          <a:blip r:embed="rId3">
            <a:alphaModFix/>
          </a:blip>
          <a:srcRect/>
          <a:stretch/>
        </p:blipFill>
        <p:spPr>
          <a:xfrm>
            <a:off x="3473310" y="1500188"/>
            <a:ext cx="2197379" cy="2143126"/>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2471"/>
        <p:cNvGrpSpPr/>
        <p:nvPr/>
      </p:nvGrpSpPr>
      <p:grpSpPr>
        <a:xfrm>
          <a:off x="0" y="0"/>
          <a:ext cx="0" cy="0"/>
          <a:chOff x="0" y="0"/>
          <a:chExt cx="0" cy="0"/>
        </a:xfrm>
      </p:grpSpPr>
      <p:sp>
        <p:nvSpPr>
          <p:cNvPr id="2472" name="Google Shape;2472;p118"/>
          <p:cNvSpPr txBox="1">
            <a:spLocks noGrp="1"/>
          </p:cNvSpPr>
          <p:nvPr>
            <p:ph type="body" idx="1"/>
          </p:nvPr>
        </p:nvSpPr>
        <p:spPr>
          <a:xfrm>
            <a:off x="4899039"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2473" name="Google Shape;2473;p118"/>
          <p:cNvSpPr>
            <a:spLocks noGrp="1"/>
          </p:cNvSpPr>
          <p:nvPr>
            <p:ph type="pic" idx="2"/>
          </p:nvPr>
        </p:nvSpPr>
        <p:spPr>
          <a:xfrm>
            <a:off x="4899039"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2474" name="Google Shape;2474;p118"/>
          <p:cNvSpPr txBox="1">
            <a:spLocks noGrp="1"/>
          </p:cNvSpPr>
          <p:nvPr>
            <p:ph type="body" idx="3"/>
          </p:nvPr>
        </p:nvSpPr>
        <p:spPr>
          <a:xfrm>
            <a:off x="663282"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2475" name="Google Shape;2475;p118"/>
          <p:cNvSpPr>
            <a:spLocks noGrp="1"/>
          </p:cNvSpPr>
          <p:nvPr>
            <p:ph type="pic" idx="4"/>
          </p:nvPr>
        </p:nvSpPr>
        <p:spPr>
          <a:xfrm>
            <a:off x="663282"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2476" name="Google Shape;2476;p118"/>
          <p:cNvSpPr txBox="1">
            <a:spLocks noGrp="1"/>
          </p:cNvSpPr>
          <p:nvPr>
            <p:ph type="body" idx="5"/>
          </p:nvPr>
        </p:nvSpPr>
        <p:spPr>
          <a:xfrm>
            <a:off x="2780004"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2477" name="Google Shape;2477;p118"/>
          <p:cNvSpPr>
            <a:spLocks noGrp="1"/>
          </p:cNvSpPr>
          <p:nvPr>
            <p:ph type="pic" idx="6"/>
          </p:nvPr>
        </p:nvSpPr>
        <p:spPr>
          <a:xfrm>
            <a:off x="2780004"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2478" name="Google Shape;2478;p118"/>
          <p:cNvSpPr txBox="1">
            <a:spLocks noGrp="1"/>
          </p:cNvSpPr>
          <p:nvPr>
            <p:ph type="body" idx="7"/>
          </p:nvPr>
        </p:nvSpPr>
        <p:spPr>
          <a:xfrm>
            <a:off x="7033864"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2479" name="Google Shape;2479;p118"/>
          <p:cNvSpPr>
            <a:spLocks noGrp="1"/>
          </p:cNvSpPr>
          <p:nvPr>
            <p:ph type="pic" idx="8"/>
          </p:nvPr>
        </p:nvSpPr>
        <p:spPr>
          <a:xfrm>
            <a:off x="7033864"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pic>
        <p:nvPicPr>
          <p:cNvPr id="2480" name="Google Shape;2480;p118" descr="footer-mark-github.pdf"/>
          <p:cNvPicPr preferRelativeResize="0"/>
          <p:nvPr/>
        </p:nvPicPr>
        <p:blipFill rotWithShape="1">
          <a:blip r:embed="rId2">
            <a:alphaModFix/>
          </a:blip>
          <a:srcRect/>
          <a:stretch/>
        </p:blipFill>
        <p:spPr>
          <a:xfrm>
            <a:off x="8667750" y="4809529"/>
            <a:ext cx="190500" cy="190500"/>
          </a:xfrm>
          <a:prstGeom prst="rect">
            <a:avLst/>
          </a:prstGeom>
          <a:noFill/>
          <a:ln>
            <a:noFill/>
          </a:ln>
        </p:spPr>
      </p:pic>
      <p:sp>
        <p:nvSpPr>
          <p:cNvPr id="2481" name="Google Shape;2481;p118"/>
          <p:cNvSpPr txBox="1">
            <a:spLocks noGrp="1"/>
          </p:cNvSpPr>
          <p:nvPr>
            <p:ph type="title"/>
          </p:nvPr>
        </p:nvSpPr>
        <p:spPr>
          <a:xfrm>
            <a:off x="666750" y="381000"/>
            <a:ext cx="7810500" cy="619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3800" b="1">
                <a:solidFill>
                  <a:srgbClr val="FFFFFF"/>
                </a:solidFill>
              </a:defRPr>
            </a:lvl1pPr>
            <a:lvl2pPr lvl="1" algn="l" rtl="0">
              <a:lnSpc>
                <a:spcPct val="100000"/>
              </a:lnSpc>
              <a:spcBef>
                <a:spcPts val="0"/>
              </a:spcBef>
              <a:spcAft>
                <a:spcPts val="0"/>
              </a:spcAft>
              <a:buClr>
                <a:srgbClr val="005CC5"/>
              </a:buClr>
              <a:buSzPts val="700"/>
              <a:buNone/>
              <a:defRPr sz="1100"/>
            </a:lvl2pPr>
            <a:lvl3pPr lvl="2" algn="l" rtl="0">
              <a:lnSpc>
                <a:spcPct val="100000"/>
              </a:lnSpc>
              <a:spcBef>
                <a:spcPts val="0"/>
              </a:spcBef>
              <a:spcAft>
                <a:spcPts val="0"/>
              </a:spcAft>
              <a:buClr>
                <a:srgbClr val="005CC5"/>
              </a:buClr>
              <a:buSzPts val="700"/>
              <a:buNone/>
              <a:defRPr sz="1100"/>
            </a:lvl3pPr>
            <a:lvl4pPr lvl="3" algn="l" rtl="0">
              <a:lnSpc>
                <a:spcPct val="100000"/>
              </a:lnSpc>
              <a:spcBef>
                <a:spcPts val="0"/>
              </a:spcBef>
              <a:spcAft>
                <a:spcPts val="0"/>
              </a:spcAft>
              <a:buClr>
                <a:srgbClr val="005CC5"/>
              </a:buClr>
              <a:buSzPts val="700"/>
              <a:buNone/>
              <a:defRPr sz="1100"/>
            </a:lvl4pPr>
            <a:lvl5pPr lvl="4" algn="l" rtl="0">
              <a:lnSpc>
                <a:spcPct val="100000"/>
              </a:lnSpc>
              <a:spcBef>
                <a:spcPts val="0"/>
              </a:spcBef>
              <a:spcAft>
                <a:spcPts val="0"/>
              </a:spcAft>
              <a:buClr>
                <a:srgbClr val="005CC5"/>
              </a:buClr>
              <a:buSzPts val="700"/>
              <a:buNone/>
              <a:defRPr sz="1100"/>
            </a:lvl5pPr>
            <a:lvl6pPr lvl="5" algn="l" rtl="0">
              <a:lnSpc>
                <a:spcPct val="100000"/>
              </a:lnSpc>
              <a:spcBef>
                <a:spcPts val="0"/>
              </a:spcBef>
              <a:spcAft>
                <a:spcPts val="0"/>
              </a:spcAft>
              <a:buClr>
                <a:srgbClr val="005CC5"/>
              </a:buClr>
              <a:buSzPts val="700"/>
              <a:buNone/>
              <a:defRPr sz="1100"/>
            </a:lvl6pPr>
            <a:lvl7pPr lvl="6" algn="l" rtl="0">
              <a:lnSpc>
                <a:spcPct val="100000"/>
              </a:lnSpc>
              <a:spcBef>
                <a:spcPts val="0"/>
              </a:spcBef>
              <a:spcAft>
                <a:spcPts val="0"/>
              </a:spcAft>
              <a:buClr>
                <a:srgbClr val="005CC5"/>
              </a:buClr>
              <a:buSzPts val="700"/>
              <a:buNone/>
              <a:defRPr sz="1100"/>
            </a:lvl7pPr>
            <a:lvl8pPr lvl="7" algn="l" rtl="0">
              <a:lnSpc>
                <a:spcPct val="100000"/>
              </a:lnSpc>
              <a:spcBef>
                <a:spcPts val="0"/>
              </a:spcBef>
              <a:spcAft>
                <a:spcPts val="0"/>
              </a:spcAft>
              <a:buClr>
                <a:srgbClr val="005CC5"/>
              </a:buClr>
              <a:buSzPts val="700"/>
              <a:buNone/>
              <a:defRPr sz="1100"/>
            </a:lvl8pPr>
            <a:lvl9pPr lvl="8" algn="l" rtl="0">
              <a:lnSpc>
                <a:spcPct val="100000"/>
              </a:lnSpc>
              <a:spcBef>
                <a:spcPts val="0"/>
              </a:spcBef>
              <a:spcAft>
                <a:spcPts val="0"/>
              </a:spcAft>
              <a:buClr>
                <a:srgbClr val="005CC5"/>
              </a:buClr>
              <a:buSzPts val="700"/>
              <a:buNone/>
              <a:defRPr sz="1100"/>
            </a:lvl9pPr>
          </a:lstStyle>
          <a:p>
            <a:endParaRPr/>
          </a:p>
        </p:txBody>
      </p:sp>
      <p:sp>
        <p:nvSpPr>
          <p:cNvPr id="2482" name="Google Shape;2482;p118"/>
          <p:cNvSpPr txBox="1">
            <a:spLocks noGrp="1"/>
          </p:cNvSpPr>
          <p:nvPr>
            <p:ph type="sldNum" idx="12"/>
          </p:nvPr>
        </p:nvSpPr>
        <p:spPr>
          <a:xfrm>
            <a:off x="4484637" y="4905375"/>
            <a:ext cx="170100" cy="173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1200">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ustomer story">
  <p:cSld name="CUSTOM_1">
    <p:spTree>
      <p:nvGrpSpPr>
        <p:cNvPr id="1" name="Shape 2483"/>
        <p:cNvGrpSpPr/>
        <p:nvPr/>
      </p:nvGrpSpPr>
      <p:grpSpPr>
        <a:xfrm>
          <a:off x="0" y="0"/>
          <a:ext cx="0" cy="0"/>
          <a:chOff x="0" y="0"/>
          <a:chExt cx="0" cy="0"/>
        </a:xfrm>
      </p:grpSpPr>
      <p:sp>
        <p:nvSpPr>
          <p:cNvPr id="2484" name="Google Shape;2484;p119"/>
          <p:cNvSpPr txBox="1">
            <a:spLocks noGrp="1"/>
          </p:cNvSpPr>
          <p:nvPr>
            <p:ph type="title"/>
          </p:nvPr>
        </p:nvSpPr>
        <p:spPr>
          <a:xfrm>
            <a:off x="457200" y="1143000"/>
            <a:ext cx="4572000" cy="3429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2200">
                <a:latin typeface="Helvetica Neue"/>
                <a:ea typeface="Helvetica Neue"/>
                <a:cs typeface="Helvetica Neue"/>
                <a:sym typeface="Helvetica Neue"/>
              </a:defRPr>
            </a:lvl1pPr>
            <a:lvl2pPr lvl="1" rtl="0">
              <a:lnSpc>
                <a:spcPct val="115000"/>
              </a:lnSpc>
              <a:spcBef>
                <a:spcPts val="0"/>
              </a:spcBef>
              <a:spcAft>
                <a:spcPts val="0"/>
              </a:spcAft>
              <a:buNone/>
              <a:defRPr sz="2200">
                <a:latin typeface="Helvetica Neue"/>
                <a:ea typeface="Helvetica Neue"/>
                <a:cs typeface="Helvetica Neue"/>
                <a:sym typeface="Helvetica Neue"/>
              </a:defRPr>
            </a:lvl2pPr>
            <a:lvl3pPr lvl="2" rtl="0">
              <a:lnSpc>
                <a:spcPct val="115000"/>
              </a:lnSpc>
              <a:spcBef>
                <a:spcPts val="0"/>
              </a:spcBef>
              <a:spcAft>
                <a:spcPts val="0"/>
              </a:spcAft>
              <a:buNone/>
              <a:defRPr sz="2200">
                <a:latin typeface="Helvetica Neue"/>
                <a:ea typeface="Helvetica Neue"/>
                <a:cs typeface="Helvetica Neue"/>
                <a:sym typeface="Helvetica Neue"/>
              </a:defRPr>
            </a:lvl3pPr>
            <a:lvl4pPr lvl="3" rtl="0">
              <a:lnSpc>
                <a:spcPct val="115000"/>
              </a:lnSpc>
              <a:spcBef>
                <a:spcPts val="0"/>
              </a:spcBef>
              <a:spcAft>
                <a:spcPts val="0"/>
              </a:spcAft>
              <a:buNone/>
              <a:defRPr sz="2200">
                <a:latin typeface="Helvetica Neue"/>
                <a:ea typeface="Helvetica Neue"/>
                <a:cs typeface="Helvetica Neue"/>
                <a:sym typeface="Helvetica Neue"/>
              </a:defRPr>
            </a:lvl4pPr>
            <a:lvl5pPr lvl="4" rtl="0">
              <a:lnSpc>
                <a:spcPct val="115000"/>
              </a:lnSpc>
              <a:spcBef>
                <a:spcPts val="0"/>
              </a:spcBef>
              <a:spcAft>
                <a:spcPts val="0"/>
              </a:spcAft>
              <a:buNone/>
              <a:defRPr sz="2200">
                <a:latin typeface="Helvetica Neue"/>
                <a:ea typeface="Helvetica Neue"/>
                <a:cs typeface="Helvetica Neue"/>
                <a:sym typeface="Helvetica Neue"/>
              </a:defRPr>
            </a:lvl5pPr>
            <a:lvl6pPr lvl="5" rtl="0">
              <a:lnSpc>
                <a:spcPct val="115000"/>
              </a:lnSpc>
              <a:spcBef>
                <a:spcPts val="0"/>
              </a:spcBef>
              <a:spcAft>
                <a:spcPts val="0"/>
              </a:spcAft>
              <a:buNone/>
              <a:defRPr sz="2200">
                <a:latin typeface="Helvetica Neue"/>
                <a:ea typeface="Helvetica Neue"/>
                <a:cs typeface="Helvetica Neue"/>
                <a:sym typeface="Helvetica Neue"/>
              </a:defRPr>
            </a:lvl6pPr>
            <a:lvl7pPr lvl="6" rtl="0">
              <a:lnSpc>
                <a:spcPct val="115000"/>
              </a:lnSpc>
              <a:spcBef>
                <a:spcPts val="0"/>
              </a:spcBef>
              <a:spcAft>
                <a:spcPts val="0"/>
              </a:spcAft>
              <a:buNone/>
              <a:defRPr sz="2200">
                <a:latin typeface="Helvetica Neue"/>
                <a:ea typeface="Helvetica Neue"/>
                <a:cs typeface="Helvetica Neue"/>
                <a:sym typeface="Helvetica Neue"/>
              </a:defRPr>
            </a:lvl7pPr>
            <a:lvl8pPr lvl="7" rtl="0">
              <a:lnSpc>
                <a:spcPct val="115000"/>
              </a:lnSpc>
              <a:spcBef>
                <a:spcPts val="0"/>
              </a:spcBef>
              <a:spcAft>
                <a:spcPts val="0"/>
              </a:spcAft>
              <a:buNone/>
              <a:defRPr sz="2200">
                <a:latin typeface="Helvetica Neue"/>
                <a:ea typeface="Helvetica Neue"/>
                <a:cs typeface="Helvetica Neue"/>
                <a:sym typeface="Helvetica Neue"/>
              </a:defRPr>
            </a:lvl8pPr>
            <a:lvl9pPr lvl="8" rtl="0">
              <a:lnSpc>
                <a:spcPct val="115000"/>
              </a:lnSpc>
              <a:spcBef>
                <a:spcPts val="0"/>
              </a:spcBef>
              <a:spcAft>
                <a:spcPts val="0"/>
              </a:spcAft>
              <a:buNone/>
              <a:defRPr sz="2200">
                <a:latin typeface="Helvetica Neue"/>
                <a:ea typeface="Helvetica Neue"/>
                <a:cs typeface="Helvetica Neue"/>
                <a:sym typeface="Helvetica Neue"/>
              </a:defRPr>
            </a:lvl9pPr>
          </a:lstStyle>
          <a:p>
            <a:endParaRPr/>
          </a:p>
        </p:txBody>
      </p:sp>
      <p:sp>
        <p:nvSpPr>
          <p:cNvPr id="2485" name="Google Shape;2485;p11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ADADAD"/>
                </a:solidFill>
              </a:rPr>
              <a:t>‹#›</a:t>
            </a:fld>
            <a:endParaRPr sz="1000">
              <a:solidFill>
                <a:srgbClr val="ADADAD"/>
              </a:solidFill>
            </a:endParaRPr>
          </a:p>
        </p:txBody>
      </p:sp>
      <p:pic>
        <p:nvPicPr>
          <p:cNvPr id="2486" name="Google Shape;2486;p119" descr="github-mark-dark.png"/>
          <p:cNvPicPr preferRelativeResize="0"/>
          <p:nvPr/>
        </p:nvPicPr>
        <p:blipFill>
          <a:blip r:embed="rId2">
            <a:alphaModFix amt="18000"/>
          </a:blip>
          <a:stretch>
            <a:fillRect/>
          </a:stretch>
        </p:blipFill>
        <p:spPr>
          <a:xfrm>
            <a:off x="152400" y="4663206"/>
            <a:ext cx="336150" cy="327887"/>
          </a:xfrm>
          <a:prstGeom prst="rect">
            <a:avLst/>
          </a:prstGeom>
          <a:noFill/>
          <a:ln>
            <a:noFill/>
          </a:ln>
        </p:spPr>
      </p:pic>
      <p:sp>
        <p:nvSpPr>
          <p:cNvPr id="2487" name="Google Shape;2487;p119"/>
          <p:cNvSpPr/>
          <p:nvPr/>
        </p:nvSpPr>
        <p:spPr>
          <a:xfrm>
            <a:off x="5486400" y="0"/>
            <a:ext cx="36576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CCCC"/>
                </a:solidFill>
              </a:rPr>
              <a:t>Place background image over this</a:t>
            </a:r>
            <a:endParaRPr>
              <a:solidFill>
                <a:srgbClr val="CCCCCC"/>
              </a:solidFill>
            </a:endParaRPr>
          </a:p>
          <a:p>
            <a:pPr marL="0" lvl="0" indent="0" algn="l" rtl="0">
              <a:spcBef>
                <a:spcPts val="0"/>
              </a:spcBef>
              <a:spcAft>
                <a:spcPts val="0"/>
              </a:spcAft>
              <a:buNone/>
            </a:pPr>
            <a:endParaRPr>
              <a:solidFill>
                <a:srgbClr val="CCCCCC"/>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Quote dark">
  <p:cSld name="Quote dark">
    <p:spTree>
      <p:nvGrpSpPr>
        <p:cNvPr id="1" name="Shape 2488"/>
        <p:cNvGrpSpPr/>
        <p:nvPr/>
      </p:nvGrpSpPr>
      <p:grpSpPr>
        <a:xfrm>
          <a:off x="0" y="0"/>
          <a:ext cx="0" cy="0"/>
          <a:chOff x="0" y="0"/>
          <a:chExt cx="0" cy="0"/>
        </a:xfrm>
      </p:grpSpPr>
      <p:sp>
        <p:nvSpPr>
          <p:cNvPr id="2489" name="Google Shape;2489;p120"/>
          <p:cNvSpPr txBox="1"/>
          <p:nvPr/>
        </p:nvSpPr>
        <p:spPr>
          <a:xfrm>
            <a:off x="362704" y="210794"/>
            <a:ext cx="1498500" cy="1677600"/>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Clr>
                <a:srgbClr val="FFFFFF"/>
              </a:buClr>
              <a:buSzPts val="11300"/>
              <a:buFont typeface="Georgia"/>
              <a:buNone/>
            </a:pPr>
            <a:r>
              <a:rPr lang="en" sz="11300" b="1" i="0" u="none" strike="noStrike" cap="none">
                <a:solidFill>
                  <a:srgbClr val="434343"/>
                </a:solidFill>
                <a:latin typeface="Georgia"/>
                <a:ea typeface="Georgia"/>
                <a:cs typeface="Georgia"/>
                <a:sym typeface="Georgia"/>
              </a:rPr>
              <a:t>“</a:t>
            </a:r>
            <a:endParaRPr sz="500">
              <a:solidFill>
                <a:srgbClr val="434343"/>
              </a:solidFill>
            </a:endParaRPr>
          </a:p>
        </p:txBody>
      </p:sp>
      <p:sp>
        <p:nvSpPr>
          <p:cNvPr id="2490" name="Google Shape;2490;p120"/>
          <p:cNvSpPr txBox="1">
            <a:spLocks noGrp="1"/>
          </p:cNvSpPr>
          <p:nvPr>
            <p:ph type="body" idx="1"/>
          </p:nvPr>
        </p:nvSpPr>
        <p:spPr>
          <a:xfrm>
            <a:off x="714375" y="943421"/>
            <a:ext cx="6762900" cy="32385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0"/>
              </a:spcBef>
              <a:spcAft>
                <a:spcPts val="0"/>
              </a:spcAft>
              <a:buClr>
                <a:srgbClr val="FFFFFF"/>
              </a:buClr>
              <a:buSzPts val="2600"/>
              <a:buFont typeface="Helvetica Neue"/>
              <a:buNone/>
              <a:defRPr sz="2600" b="1"/>
            </a:lvl1pPr>
            <a:lvl2pPr marL="914400" lvl="1" indent="-228600" algn="l" rtl="0">
              <a:lnSpc>
                <a:spcPct val="90000"/>
              </a:lnSpc>
              <a:spcBef>
                <a:spcPts val="0"/>
              </a:spcBef>
              <a:spcAft>
                <a:spcPts val="0"/>
              </a:spcAft>
              <a:buClr>
                <a:srgbClr val="FFFFFF"/>
              </a:buClr>
              <a:buSzPts val="2600"/>
              <a:buFont typeface="Helvetica Neue"/>
              <a:buNone/>
              <a:defRPr sz="2600" b="1"/>
            </a:lvl2pPr>
            <a:lvl3pPr marL="1371600" lvl="2" indent="-228600" algn="l" rtl="0">
              <a:lnSpc>
                <a:spcPct val="90000"/>
              </a:lnSpc>
              <a:spcBef>
                <a:spcPts val="0"/>
              </a:spcBef>
              <a:spcAft>
                <a:spcPts val="0"/>
              </a:spcAft>
              <a:buClr>
                <a:srgbClr val="FFFFFF"/>
              </a:buClr>
              <a:buSzPts val="2600"/>
              <a:buFont typeface="Helvetica Neue"/>
              <a:buNone/>
              <a:defRPr sz="2600" b="1"/>
            </a:lvl3pPr>
            <a:lvl4pPr marL="1828800" lvl="3" indent="-228600" algn="l" rtl="0">
              <a:lnSpc>
                <a:spcPct val="90000"/>
              </a:lnSpc>
              <a:spcBef>
                <a:spcPts val="0"/>
              </a:spcBef>
              <a:spcAft>
                <a:spcPts val="0"/>
              </a:spcAft>
              <a:buClr>
                <a:srgbClr val="FFFFFF"/>
              </a:buClr>
              <a:buSzPts val="2600"/>
              <a:buFont typeface="Helvetica Neue"/>
              <a:buNone/>
              <a:defRPr sz="2600" b="1"/>
            </a:lvl4pPr>
            <a:lvl5pPr marL="2286000" lvl="4" indent="-228600" algn="l" rtl="0">
              <a:lnSpc>
                <a:spcPct val="90000"/>
              </a:lnSpc>
              <a:spcBef>
                <a:spcPts val="0"/>
              </a:spcBef>
              <a:spcAft>
                <a:spcPts val="0"/>
              </a:spcAft>
              <a:buClr>
                <a:srgbClr val="FFFFFF"/>
              </a:buClr>
              <a:buSzPts val="2600"/>
              <a:buFont typeface="Helvetica Neue"/>
              <a:buNone/>
              <a:defRPr sz="2600" b="1"/>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pic>
        <p:nvPicPr>
          <p:cNvPr id="2491" name="Google Shape;2491;p120"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bullet right">
  <p:cSld name="bullet right">
    <p:spTree>
      <p:nvGrpSpPr>
        <p:cNvPr id="1" name="Shape 2492"/>
        <p:cNvGrpSpPr/>
        <p:nvPr/>
      </p:nvGrpSpPr>
      <p:grpSpPr>
        <a:xfrm>
          <a:off x="0" y="0"/>
          <a:ext cx="0" cy="0"/>
          <a:chOff x="0" y="0"/>
          <a:chExt cx="0" cy="0"/>
        </a:xfrm>
      </p:grpSpPr>
      <p:sp>
        <p:nvSpPr>
          <p:cNvPr id="2493" name="Google Shape;2493;p121"/>
          <p:cNvSpPr txBox="1">
            <a:spLocks noGrp="1"/>
          </p:cNvSpPr>
          <p:nvPr>
            <p:ph type="body" idx="1"/>
          </p:nvPr>
        </p:nvSpPr>
        <p:spPr>
          <a:xfrm>
            <a:off x="4839891" y="785813"/>
            <a:ext cx="3571800" cy="3571800"/>
          </a:xfrm>
          <a:prstGeom prst="rect">
            <a:avLst/>
          </a:prstGeom>
          <a:noFill/>
          <a:ln>
            <a:noFill/>
          </a:ln>
        </p:spPr>
        <p:txBody>
          <a:bodyPr spcFirstLastPara="1" wrap="square" lIns="0" tIns="0" rIns="0" bIns="0" anchor="ctr" anchorCtr="0">
            <a:noAutofit/>
          </a:bodyPr>
          <a:lstStyle>
            <a:lvl1pPr marL="457200" lvl="0" indent="-355600" algn="l" rtl="0">
              <a:lnSpc>
                <a:spcPct val="100000"/>
              </a:lnSpc>
              <a:spcBef>
                <a:spcPts val="1700"/>
              </a:spcBef>
              <a:spcAft>
                <a:spcPts val="0"/>
              </a:spcAft>
              <a:buClr>
                <a:srgbClr val="FFFFFF"/>
              </a:buClr>
              <a:buSzPts val="2000"/>
              <a:buFont typeface="Helvetica Neue"/>
              <a:buChar char="●"/>
              <a:defRPr sz="2600"/>
            </a:lvl1pPr>
            <a:lvl2pPr marL="914400" lvl="1" indent="-355600" algn="l" rtl="0">
              <a:lnSpc>
                <a:spcPct val="100000"/>
              </a:lnSpc>
              <a:spcBef>
                <a:spcPts val="1700"/>
              </a:spcBef>
              <a:spcAft>
                <a:spcPts val="0"/>
              </a:spcAft>
              <a:buClr>
                <a:srgbClr val="FFFFFF"/>
              </a:buClr>
              <a:buSzPts val="2000"/>
              <a:buFont typeface="Helvetica Neue"/>
              <a:buChar char="-"/>
              <a:defRPr sz="2600"/>
            </a:lvl2pPr>
            <a:lvl3pPr marL="1371600" lvl="2" indent="-355600" algn="l" rtl="0">
              <a:lnSpc>
                <a:spcPct val="100000"/>
              </a:lnSpc>
              <a:spcBef>
                <a:spcPts val="1700"/>
              </a:spcBef>
              <a:spcAft>
                <a:spcPts val="0"/>
              </a:spcAft>
              <a:buClr>
                <a:srgbClr val="FFFFFF"/>
              </a:buClr>
              <a:buSzPts val="2000"/>
              <a:buFont typeface="Helvetica Neue"/>
              <a:buChar char="-"/>
              <a:defRPr sz="2600"/>
            </a:lvl3pPr>
            <a:lvl4pPr marL="1828800" lvl="3" indent="-355600" algn="l" rtl="0">
              <a:lnSpc>
                <a:spcPct val="100000"/>
              </a:lnSpc>
              <a:spcBef>
                <a:spcPts val="1700"/>
              </a:spcBef>
              <a:spcAft>
                <a:spcPts val="0"/>
              </a:spcAft>
              <a:buClr>
                <a:srgbClr val="FFFFFF"/>
              </a:buClr>
              <a:buSzPts val="2000"/>
              <a:buFont typeface="Helvetica Neue"/>
              <a:buChar char="-"/>
              <a:defRPr sz="2600"/>
            </a:lvl4pPr>
            <a:lvl5pPr marL="2286000" lvl="4" indent="-355600" algn="l" rtl="0">
              <a:lnSpc>
                <a:spcPct val="100000"/>
              </a:lnSpc>
              <a:spcBef>
                <a:spcPts val="1700"/>
              </a:spcBef>
              <a:spcAft>
                <a:spcPts val="0"/>
              </a:spcAft>
              <a:buClr>
                <a:srgbClr val="FFFFFF"/>
              </a:buClr>
              <a:buSzPts val="2000"/>
              <a:buFont typeface="Helvetica Neue"/>
              <a:buChar char="-"/>
              <a:defRPr sz="2600"/>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pic>
        <p:nvPicPr>
          <p:cNvPr id="2494" name="Google Shape;2494;p121"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One Speaker_2">
  <p:cSld name="1 Speaker_2">
    <p:spTree>
      <p:nvGrpSpPr>
        <p:cNvPr id="1"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18" name="Google Shape;118;p13"/>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19" name="Google Shape;119;p13"/>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13"/>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21" name="Google Shape;121;p13"/>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rgbClr val="8B949E"/>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Split - Title + Bullets/Dark">
  <p:cSld name="2-col Bullets">
    <p:bg>
      <p:bgPr>
        <a:solidFill>
          <a:srgbClr val="000000"/>
        </a:solidFill>
        <a:effectLst/>
      </p:bgPr>
    </p:bg>
    <p:spTree>
      <p:nvGrpSpPr>
        <p:cNvPr id="1" name="Shape 2495"/>
        <p:cNvGrpSpPr/>
        <p:nvPr/>
      </p:nvGrpSpPr>
      <p:grpSpPr>
        <a:xfrm>
          <a:off x="0" y="0"/>
          <a:ext cx="0" cy="0"/>
          <a:chOff x="0" y="0"/>
          <a:chExt cx="0" cy="0"/>
        </a:xfrm>
      </p:grpSpPr>
      <p:sp>
        <p:nvSpPr>
          <p:cNvPr id="2496" name="Google Shape;2496;p122"/>
          <p:cNvSpPr/>
          <p:nvPr/>
        </p:nvSpPr>
        <p:spPr>
          <a:xfrm>
            <a:off x="4572000" y="0"/>
            <a:ext cx="4572000" cy="5143500"/>
          </a:xfrm>
          <a:prstGeom prst="rect">
            <a:avLst/>
          </a:prstGeom>
          <a:solidFill>
            <a:schemeClr val="dk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497" name="Google Shape;2497;p122"/>
          <p:cNvSpPr txBox="1">
            <a:spLocks noGrp="1"/>
          </p:cNvSpPr>
          <p:nvPr>
            <p:ph type="body" idx="1"/>
          </p:nvPr>
        </p:nvSpPr>
        <p:spPr>
          <a:xfrm>
            <a:off x="5029200" y="228600"/>
            <a:ext cx="3831300" cy="4572000"/>
          </a:xfrm>
          <a:prstGeom prst="rect">
            <a:avLst/>
          </a:prstGeom>
          <a:noFill/>
          <a:ln>
            <a:noFill/>
          </a:ln>
        </p:spPr>
        <p:txBody>
          <a:bodyPr spcFirstLastPara="1" wrap="square" lIns="19050" tIns="19050" rIns="19050" bIns="19050" anchor="ctr" anchorCtr="0">
            <a:noAutofit/>
          </a:bodyPr>
          <a:lstStyle>
            <a:lvl1pPr marL="457200" lvl="0" indent="-342900" algn="l" rtl="0">
              <a:lnSpc>
                <a:spcPct val="100000"/>
              </a:lnSpc>
              <a:spcBef>
                <a:spcPts val="0"/>
              </a:spcBef>
              <a:spcAft>
                <a:spcPts val="0"/>
              </a:spcAft>
              <a:buClr>
                <a:schemeClr val="lt1"/>
              </a:buClr>
              <a:buSzPts val="1800"/>
              <a:buFont typeface="Helvetica Neue"/>
              <a:buChar char="●"/>
              <a:defRPr sz="1800">
                <a:solidFill>
                  <a:schemeClr val="lt1"/>
                </a:solidFill>
              </a:defRPr>
            </a:lvl1pPr>
            <a:lvl2pPr marL="914400" lvl="1" indent="-317500" algn="l" rtl="0">
              <a:lnSpc>
                <a:spcPct val="100000"/>
              </a:lnSpc>
              <a:spcBef>
                <a:spcPts val="400"/>
              </a:spcBef>
              <a:spcAft>
                <a:spcPts val="0"/>
              </a:spcAft>
              <a:buClr>
                <a:schemeClr val="lt1"/>
              </a:buClr>
              <a:buSzPts val="1400"/>
              <a:buFont typeface="Helvetica Neue"/>
              <a:buChar char="○"/>
              <a:defRPr sz="1800">
                <a:solidFill>
                  <a:schemeClr val="lt1"/>
                </a:solidFill>
              </a:defRPr>
            </a:lvl2pPr>
            <a:lvl3pPr marL="1371600" lvl="2" indent="-317500" algn="l" rtl="0">
              <a:lnSpc>
                <a:spcPct val="100000"/>
              </a:lnSpc>
              <a:spcBef>
                <a:spcPts val="400"/>
              </a:spcBef>
              <a:spcAft>
                <a:spcPts val="0"/>
              </a:spcAft>
              <a:buClr>
                <a:schemeClr val="lt1"/>
              </a:buClr>
              <a:buSzPts val="1400"/>
              <a:buFont typeface="Helvetica Neue"/>
              <a:buChar char="■"/>
              <a:defRPr sz="1800">
                <a:solidFill>
                  <a:schemeClr val="lt1"/>
                </a:solidFill>
              </a:defRPr>
            </a:lvl3pPr>
            <a:lvl4pPr marL="1828800" lvl="3" indent="-317500" algn="l" rtl="0">
              <a:lnSpc>
                <a:spcPct val="100000"/>
              </a:lnSpc>
              <a:spcBef>
                <a:spcPts val="400"/>
              </a:spcBef>
              <a:spcAft>
                <a:spcPts val="0"/>
              </a:spcAft>
              <a:buClr>
                <a:schemeClr val="lt1"/>
              </a:buClr>
              <a:buSzPts val="1400"/>
              <a:buFont typeface="Helvetica Neue"/>
              <a:buChar char="●"/>
              <a:defRPr sz="1800">
                <a:solidFill>
                  <a:schemeClr val="lt1"/>
                </a:solidFill>
              </a:defRPr>
            </a:lvl4pPr>
            <a:lvl5pPr marL="2286000" lvl="4" indent="-317500" algn="l" rtl="0">
              <a:lnSpc>
                <a:spcPct val="100000"/>
              </a:lnSpc>
              <a:spcBef>
                <a:spcPts val="400"/>
              </a:spcBef>
              <a:spcAft>
                <a:spcPts val="0"/>
              </a:spcAft>
              <a:buClr>
                <a:schemeClr val="lt1"/>
              </a:buClr>
              <a:buSzPts val="1400"/>
              <a:buFont typeface="Helvetica Neue"/>
              <a:buChar char="○"/>
              <a:defRPr sz="1800">
                <a:solidFill>
                  <a:schemeClr val="lt1"/>
                </a:solidFill>
              </a:defRPr>
            </a:lvl5pPr>
            <a:lvl6pPr marL="2743200" lvl="5" indent="-317500" algn="l" rtl="0">
              <a:lnSpc>
                <a:spcPct val="100000"/>
              </a:lnSpc>
              <a:spcBef>
                <a:spcPts val="400"/>
              </a:spcBef>
              <a:spcAft>
                <a:spcPts val="0"/>
              </a:spcAft>
              <a:buClr>
                <a:schemeClr val="lt1"/>
              </a:buClr>
              <a:buSzPts val="1400"/>
              <a:buChar char="■"/>
              <a:defRPr sz="1800">
                <a:solidFill>
                  <a:schemeClr val="lt1"/>
                </a:solidFill>
              </a:defRPr>
            </a:lvl6pPr>
            <a:lvl7pPr marL="3200400" lvl="6" indent="-317500" algn="l" rtl="0">
              <a:lnSpc>
                <a:spcPct val="100000"/>
              </a:lnSpc>
              <a:spcBef>
                <a:spcPts val="400"/>
              </a:spcBef>
              <a:spcAft>
                <a:spcPts val="0"/>
              </a:spcAft>
              <a:buClr>
                <a:schemeClr val="lt1"/>
              </a:buClr>
              <a:buSzPts val="1400"/>
              <a:buChar char="●"/>
              <a:defRPr sz="1800">
                <a:solidFill>
                  <a:schemeClr val="lt1"/>
                </a:solidFill>
              </a:defRPr>
            </a:lvl7pPr>
            <a:lvl8pPr marL="3657600" lvl="7" indent="-317500" algn="l" rtl="0">
              <a:lnSpc>
                <a:spcPct val="100000"/>
              </a:lnSpc>
              <a:spcBef>
                <a:spcPts val="400"/>
              </a:spcBef>
              <a:spcAft>
                <a:spcPts val="0"/>
              </a:spcAft>
              <a:buClr>
                <a:schemeClr val="lt1"/>
              </a:buClr>
              <a:buSzPts val="1400"/>
              <a:buChar char="○"/>
              <a:defRPr sz="1800">
                <a:solidFill>
                  <a:schemeClr val="lt1"/>
                </a:solidFill>
              </a:defRPr>
            </a:lvl8pPr>
            <a:lvl9pPr marL="4114800" lvl="8" indent="-317500" algn="l" rtl="0">
              <a:lnSpc>
                <a:spcPct val="100000"/>
              </a:lnSpc>
              <a:spcBef>
                <a:spcPts val="400"/>
              </a:spcBef>
              <a:spcAft>
                <a:spcPts val="400"/>
              </a:spcAft>
              <a:buClr>
                <a:schemeClr val="lt1"/>
              </a:buClr>
              <a:buSzPts val="1400"/>
              <a:buChar char="■"/>
              <a:defRPr sz="1800">
                <a:solidFill>
                  <a:schemeClr val="lt1"/>
                </a:solidFill>
              </a:defRPr>
            </a:lvl9pPr>
          </a:lstStyle>
          <a:p>
            <a:endParaRPr/>
          </a:p>
        </p:txBody>
      </p:sp>
      <p:sp>
        <p:nvSpPr>
          <p:cNvPr id="2498" name="Google Shape;2498;p122"/>
          <p:cNvSpPr txBox="1">
            <a:spLocks noGrp="1"/>
          </p:cNvSpPr>
          <p:nvPr>
            <p:ph type="title"/>
          </p:nvPr>
        </p:nvSpPr>
        <p:spPr>
          <a:xfrm>
            <a:off x="457200" y="228600"/>
            <a:ext cx="3831300" cy="457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Char char="●"/>
              <a:defRPr sz="3000"/>
            </a:lvl1pPr>
            <a:lvl2pPr lvl="1" algn="l" rtl="0">
              <a:lnSpc>
                <a:spcPct val="100000"/>
              </a:lnSpc>
              <a:spcBef>
                <a:spcPts val="0"/>
              </a:spcBef>
              <a:spcAft>
                <a:spcPts val="0"/>
              </a:spcAft>
              <a:buClr>
                <a:srgbClr val="FFFFFF"/>
              </a:buClr>
              <a:buSzPts val="3000"/>
              <a:buChar char="○"/>
              <a:defRPr sz="3000"/>
            </a:lvl2pPr>
            <a:lvl3pPr lvl="2" algn="l" rtl="0">
              <a:lnSpc>
                <a:spcPct val="100000"/>
              </a:lnSpc>
              <a:spcBef>
                <a:spcPts val="0"/>
              </a:spcBef>
              <a:spcAft>
                <a:spcPts val="0"/>
              </a:spcAft>
              <a:buClr>
                <a:srgbClr val="FFFFFF"/>
              </a:buClr>
              <a:buSzPts val="3000"/>
              <a:buChar char="■"/>
              <a:defRPr sz="3000"/>
            </a:lvl3pPr>
            <a:lvl4pPr lvl="3" algn="l" rtl="0">
              <a:lnSpc>
                <a:spcPct val="100000"/>
              </a:lnSpc>
              <a:spcBef>
                <a:spcPts val="0"/>
              </a:spcBef>
              <a:spcAft>
                <a:spcPts val="0"/>
              </a:spcAft>
              <a:buClr>
                <a:srgbClr val="FFFFFF"/>
              </a:buClr>
              <a:buSzPts val="3000"/>
              <a:buChar char="●"/>
              <a:defRPr sz="3000"/>
            </a:lvl4pPr>
            <a:lvl5pPr lvl="4" algn="l" rtl="0">
              <a:lnSpc>
                <a:spcPct val="100000"/>
              </a:lnSpc>
              <a:spcBef>
                <a:spcPts val="0"/>
              </a:spcBef>
              <a:spcAft>
                <a:spcPts val="0"/>
              </a:spcAft>
              <a:buClr>
                <a:srgbClr val="FFFFFF"/>
              </a:buClr>
              <a:buSzPts val="3000"/>
              <a:buChar char="○"/>
              <a:defRPr sz="3000"/>
            </a:lvl5pPr>
            <a:lvl6pPr lvl="5" algn="l" rtl="0">
              <a:lnSpc>
                <a:spcPct val="100000"/>
              </a:lnSpc>
              <a:spcBef>
                <a:spcPts val="0"/>
              </a:spcBef>
              <a:spcAft>
                <a:spcPts val="0"/>
              </a:spcAft>
              <a:buClr>
                <a:srgbClr val="FFFFFF"/>
              </a:buClr>
              <a:buSzPts val="3000"/>
              <a:buChar char="■"/>
              <a:defRPr sz="3000"/>
            </a:lvl6pPr>
            <a:lvl7pPr lvl="6" algn="l" rtl="0">
              <a:lnSpc>
                <a:spcPct val="100000"/>
              </a:lnSpc>
              <a:spcBef>
                <a:spcPts val="0"/>
              </a:spcBef>
              <a:spcAft>
                <a:spcPts val="0"/>
              </a:spcAft>
              <a:buClr>
                <a:srgbClr val="FFFFFF"/>
              </a:buClr>
              <a:buSzPts val="3000"/>
              <a:buChar char="●"/>
              <a:defRPr sz="3000"/>
            </a:lvl7pPr>
            <a:lvl8pPr lvl="7" algn="l" rtl="0">
              <a:lnSpc>
                <a:spcPct val="100000"/>
              </a:lnSpc>
              <a:spcBef>
                <a:spcPts val="0"/>
              </a:spcBef>
              <a:spcAft>
                <a:spcPts val="0"/>
              </a:spcAft>
              <a:buClr>
                <a:srgbClr val="FFFFFF"/>
              </a:buClr>
              <a:buSzPts val="3000"/>
              <a:buChar char="○"/>
              <a:defRPr sz="3000"/>
            </a:lvl8pPr>
            <a:lvl9pPr lvl="8" algn="l" rtl="0">
              <a:lnSpc>
                <a:spcPct val="100000"/>
              </a:lnSpc>
              <a:spcBef>
                <a:spcPts val="0"/>
              </a:spcBef>
              <a:spcAft>
                <a:spcPts val="0"/>
              </a:spcAft>
              <a:buClr>
                <a:srgbClr val="FFFFFF"/>
              </a:buClr>
              <a:buSzPts val="3000"/>
              <a:buChar char="■"/>
              <a:defRPr sz="3000"/>
            </a:lvl9pPr>
          </a:lstStyle>
          <a:p>
            <a:endParaRPr/>
          </a:p>
        </p:txBody>
      </p:sp>
      <p:pic>
        <p:nvPicPr>
          <p:cNvPr id="2499" name="Google Shape;2499;p122"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title / big bullets">
  <p:cSld name="title / big bullets">
    <p:spTree>
      <p:nvGrpSpPr>
        <p:cNvPr id="1" name="Shape 2500"/>
        <p:cNvGrpSpPr/>
        <p:nvPr/>
      </p:nvGrpSpPr>
      <p:grpSpPr>
        <a:xfrm>
          <a:off x="0" y="0"/>
          <a:ext cx="0" cy="0"/>
          <a:chOff x="0" y="0"/>
          <a:chExt cx="0" cy="0"/>
        </a:xfrm>
      </p:grpSpPr>
      <p:sp>
        <p:nvSpPr>
          <p:cNvPr id="2501" name="Google Shape;2501;p123"/>
          <p:cNvSpPr txBox="1">
            <a:spLocks noGrp="1"/>
          </p:cNvSpPr>
          <p:nvPr>
            <p:ph type="body" idx="1"/>
          </p:nvPr>
        </p:nvSpPr>
        <p:spPr>
          <a:xfrm>
            <a:off x="4839891" y="785813"/>
            <a:ext cx="3571800" cy="3571800"/>
          </a:xfrm>
          <a:prstGeom prst="rect">
            <a:avLst/>
          </a:prstGeom>
          <a:noFill/>
          <a:ln>
            <a:noFill/>
          </a:ln>
        </p:spPr>
        <p:txBody>
          <a:bodyPr spcFirstLastPara="1" wrap="square" lIns="0" tIns="0" rIns="0" bIns="0" anchor="ctr" anchorCtr="0">
            <a:noAutofit/>
          </a:bodyPr>
          <a:lstStyle>
            <a:lvl1pPr marL="457200" lvl="0" indent="-355600" algn="l" rtl="0">
              <a:lnSpc>
                <a:spcPct val="100000"/>
              </a:lnSpc>
              <a:spcBef>
                <a:spcPts val="1700"/>
              </a:spcBef>
              <a:spcAft>
                <a:spcPts val="0"/>
              </a:spcAft>
              <a:buClr>
                <a:srgbClr val="FFFFFF"/>
              </a:buClr>
              <a:buSzPts val="2000"/>
              <a:buFont typeface="Helvetica Neue"/>
              <a:buChar char="●"/>
              <a:defRPr sz="2600"/>
            </a:lvl1pPr>
            <a:lvl2pPr marL="914400" lvl="1" indent="-355600" algn="l" rtl="0">
              <a:lnSpc>
                <a:spcPct val="100000"/>
              </a:lnSpc>
              <a:spcBef>
                <a:spcPts val="1700"/>
              </a:spcBef>
              <a:spcAft>
                <a:spcPts val="0"/>
              </a:spcAft>
              <a:buClr>
                <a:srgbClr val="FFFFFF"/>
              </a:buClr>
              <a:buSzPts val="2000"/>
              <a:buFont typeface="Helvetica Neue"/>
              <a:buChar char="-"/>
              <a:defRPr sz="2600"/>
            </a:lvl2pPr>
            <a:lvl3pPr marL="1371600" lvl="2" indent="-355600" algn="l" rtl="0">
              <a:lnSpc>
                <a:spcPct val="100000"/>
              </a:lnSpc>
              <a:spcBef>
                <a:spcPts val="1700"/>
              </a:spcBef>
              <a:spcAft>
                <a:spcPts val="0"/>
              </a:spcAft>
              <a:buClr>
                <a:srgbClr val="FFFFFF"/>
              </a:buClr>
              <a:buSzPts val="2000"/>
              <a:buFont typeface="Helvetica Neue"/>
              <a:buChar char="-"/>
              <a:defRPr sz="2600"/>
            </a:lvl3pPr>
            <a:lvl4pPr marL="1828800" lvl="3" indent="-355600" algn="l" rtl="0">
              <a:lnSpc>
                <a:spcPct val="100000"/>
              </a:lnSpc>
              <a:spcBef>
                <a:spcPts val="1700"/>
              </a:spcBef>
              <a:spcAft>
                <a:spcPts val="0"/>
              </a:spcAft>
              <a:buClr>
                <a:srgbClr val="FFFFFF"/>
              </a:buClr>
              <a:buSzPts val="2000"/>
              <a:buFont typeface="Helvetica Neue"/>
              <a:buChar char="-"/>
              <a:defRPr sz="2600"/>
            </a:lvl4pPr>
            <a:lvl5pPr marL="2286000" lvl="4" indent="-355600" algn="l" rtl="0">
              <a:lnSpc>
                <a:spcPct val="100000"/>
              </a:lnSpc>
              <a:spcBef>
                <a:spcPts val="1700"/>
              </a:spcBef>
              <a:spcAft>
                <a:spcPts val="0"/>
              </a:spcAft>
              <a:buClr>
                <a:srgbClr val="FFFFFF"/>
              </a:buClr>
              <a:buSzPts val="2000"/>
              <a:buFont typeface="Helvetica Neue"/>
              <a:buChar char="-"/>
              <a:defRPr sz="2600"/>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sp>
        <p:nvSpPr>
          <p:cNvPr id="2502" name="Google Shape;2502;p123"/>
          <p:cNvSpPr txBox="1">
            <a:spLocks noGrp="1"/>
          </p:cNvSpPr>
          <p:nvPr>
            <p:ph type="title"/>
          </p:nvPr>
        </p:nvSpPr>
        <p:spPr>
          <a:xfrm>
            <a:off x="711454" y="1370970"/>
            <a:ext cx="5173500" cy="1632600"/>
          </a:xfrm>
          <a:prstGeom prst="rect">
            <a:avLst/>
          </a:prstGeom>
          <a:noFill/>
          <a:ln>
            <a:noFill/>
          </a:ln>
        </p:spPr>
        <p:txBody>
          <a:bodyPr spcFirstLastPara="1" wrap="square" lIns="25100" tIns="25100" rIns="25100" bIns="25100" anchor="ctr" anchorCtr="0">
            <a:noAutofit/>
          </a:bodyPr>
          <a:lstStyle>
            <a:lvl1pPr lvl="0" algn="l" rtl="0">
              <a:lnSpc>
                <a:spcPct val="90000"/>
              </a:lnSpc>
              <a:spcBef>
                <a:spcPts val="0"/>
              </a:spcBef>
              <a:spcAft>
                <a:spcPts val="0"/>
              </a:spcAft>
              <a:buClr>
                <a:srgbClr val="FFFFFF"/>
              </a:buClr>
              <a:buSzPts val="3000"/>
              <a:buFont typeface="Helvetica Neue"/>
              <a:buChar char="●"/>
              <a:defRPr sz="3000"/>
            </a:lvl1pPr>
            <a:lvl2pPr lvl="1" algn="l" rtl="0">
              <a:lnSpc>
                <a:spcPct val="100000"/>
              </a:lnSpc>
              <a:spcBef>
                <a:spcPts val="0"/>
              </a:spcBef>
              <a:spcAft>
                <a:spcPts val="0"/>
              </a:spcAft>
              <a:buClr>
                <a:srgbClr val="FFFFFF"/>
              </a:buClr>
              <a:buSzPts val="700"/>
              <a:buChar char="○"/>
              <a:defRPr/>
            </a:lvl2pPr>
            <a:lvl3pPr lvl="2" algn="l" rtl="0">
              <a:lnSpc>
                <a:spcPct val="100000"/>
              </a:lnSpc>
              <a:spcBef>
                <a:spcPts val="0"/>
              </a:spcBef>
              <a:spcAft>
                <a:spcPts val="0"/>
              </a:spcAft>
              <a:buClr>
                <a:srgbClr val="FFFFFF"/>
              </a:buClr>
              <a:buSzPts val="700"/>
              <a:buChar char="■"/>
              <a:defRPr/>
            </a:lvl3pPr>
            <a:lvl4pPr lvl="3" algn="l" rtl="0">
              <a:lnSpc>
                <a:spcPct val="100000"/>
              </a:lnSpc>
              <a:spcBef>
                <a:spcPts val="0"/>
              </a:spcBef>
              <a:spcAft>
                <a:spcPts val="0"/>
              </a:spcAft>
              <a:buClr>
                <a:srgbClr val="FFFFFF"/>
              </a:buClr>
              <a:buSzPts val="700"/>
              <a:buChar char="●"/>
              <a:defRPr/>
            </a:lvl4pPr>
            <a:lvl5pPr lvl="4" algn="l" rtl="0">
              <a:lnSpc>
                <a:spcPct val="100000"/>
              </a:lnSpc>
              <a:spcBef>
                <a:spcPts val="0"/>
              </a:spcBef>
              <a:spcAft>
                <a:spcPts val="0"/>
              </a:spcAft>
              <a:buClr>
                <a:srgbClr val="FFFFFF"/>
              </a:buClr>
              <a:buSzPts val="700"/>
              <a:buChar char="○"/>
              <a:defRPr/>
            </a:lvl5pPr>
            <a:lvl6pPr lvl="5" algn="l" rtl="0">
              <a:lnSpc>
                <a:spcPct val="100000"/>
              </a:lnSpc>
              <a:spcBef>
                <a:spcPts val="0"/>
              </a:spcBef>
              <a:spcAft>
                <a:spcPts val="0"/>
              </a:spcAft>
              <a:buClr>
                <a:srgbClr val="FFFFFF"/>
              </a:buClr>
              <a:buSzPts val="700"/>
              <a:buChar char="■"/>
              <a:defRPr/>
            </a:lvl6pPr>
            <a:lvl7pPr lvl="6" algn="l" rtl="0">
              <a:lnSpc>
                <a:spcPct val="100000"/>
              </a:lnSpc>
              <a:spcBef>
                <a:spcPts val="0"/>
              </a:spcBef>
              <a:spcAft>
                <a:spcPts val="0"/>
              </a:spcAft>
              <a:buClr>
                <a:srgbClr val="FFFFFF"/>
              </a:buClr>
              <a:buSzPts val="700"/>
              <a:buChar char="●"/>
              <a:defRPr/>
            </a:lvl7pPr>
            <a:lvl8pPr lvl="7" algn="l" rtl="0">
              <a:lnSpc>
                <a:spcPct val="100000"/>
              </a:lnSpc>
              <a:spcBef>
                <a:spcPts val="0"/>
              </a:spcBef>
              <a:spcAft>
                <a:spcPts val="0"/>
              </a:spcAft>
              <a:buClr>
                <a:srgbClr val="FFFFFF"/>
              </a:buClr>
              <a:buSzPts val="700"/>
              <a:buChar char="○"/>
              <a:defRPr/>
            </a:lvl8pPr>
            <a:lvl9pPr lvl="8" algn="l" rtl="0">
              <a:lnSpc>
                <a:spcPct val="100000"/>
              </a:lnSpc>
              <a:spcBef>
                <a:spcPts val="0"/>
              </a:spcBef>
              <a:spcAft>
                <a:spcPts val="0"/>
              </a:spcAft>
              <a:buClr>
                <a:srgbClr val="FFFFFF"/>
              </a:buClr>
              <a:buSzPts val="700"/>
              <a:buChar char="■"/>
              <a:defRPr/>
            </a:lvl9pPr>
          </a:lstStyle>
          <a:p>
            <a:endParaRPr/>
          </a:p>
        </p:txBody>
      </p:sp>
      <p:pic>
        <p:nvPicPr>
          <p:cNvPr id="2503" name="Google Shape;2503;p123"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graphicFrame>
        <p:nvGraphicFramePr>
          <p:cNvPr id="2504" name="Google Shape;2504;p123"/>
          <p:cNvGraphicFramePr/>
          <p:nvPr/>
        </p:nvGraphicFramePr>
        <p:xfrm>
          <a:off x="666028" y="4671262"/>
          <a:ext cx="3968575" cy="289795"/>
        </p:xfrm>
        <a:graphic>
          <a:graphicData uri="http://schemas.openxmlformats.org/drawingml/2006/table">
            <a:tbl>
              <a:tblPr>
                <a:noFill/>
                <a:tableStyleId>{C6471863-E244-492B-8FB2-187404EB6A6D}</a:tableStyleId>
              </a:tblPr>
              <a:tblGrid>
                <a:gridCol w="3968575">
                  <a:extLst>
                    <a:ext uri="{9D8B030D-6E8A-4147-A177-3AD203B41FA5}">
                      <a16:colId xmlns:a16="http://schemas.microsoft.com/office/drawing/2014/main" val="20000"/>
                    </a:ext>
                  </a:extLst>
                </a:gridCol>
              </a:tblGrid>
              <a:tr h="144700">
                <a:tc>
                  <a:txBody>
                    <a:bodyPr/>
                    <a:lstStyle/>
                    <a:p>
                      <a:pPr marL="0" marR="0" lvl="0" indent="0" algn="l" rtl="0">
                        <a:lnSpc>
                          <a:spcPct val="100000"/>
                        </a:lnSpc>
                        <a:spcBef>
                          <a:spcPts val="0"/>
                        </a:spcBef>
                        <a:spcAft>
                          <a:spcPts val="0"/>
                        </a:spcAft>
                        <a:buClr>
                          <a:srgbClr val="FFFFFF"/>
                        </a:buClr>
                        <a:buSzPts val="800"/>
                        <a:buFont typeface="Arial"/>
                        <a:buNone/>
                      </a:pPr>
                      <a:r>
                        <a:rPr lang="en" sz="800">
                          <a:solidFill>
                            <a:srgbClr val="D9D9D9"/>
                          </a:solidFill>
                          <a:latin typeface="Roboto Mono"/>
                          <a:ea typeface="Roboto Mono"/>
                          <a:cs typeface="Roboto Mono"/>
                          <a:sym typeface="Roboto Mono"/>
                        </a:rPr>
                        <a:t>GitHub Enterprise</a:t>
                      </a:r>
                      <a:endParaRPr sz="500">
                        <a:solidFill>
                          <a:srgbClr val="D9D9D9"/>
                        </a:solidFill>
                        <a:latin typeface="Roboto Mono"/>
                        <a:ea typeface="Roboto Mono"/>
                        <a:cs typeface="Roboto Mono"/>
                        <a:sym typeface="Roboto Mono"/>
                      </a:endParaRPr>
                    </a:p>
                  </a:txBody>
                  <a:tcPr marL="19050" marR="19050"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29775">
                <a:tc>
                  <a:txBody>
                    <a:bodyPr/>
                    <a:lstStyle/>
                    <a:p>
                      <a:pPr marL="0" marR="0" lvl="0" indent="0" algn="l" rtl="0">
                        <a:lnSpc>
                          <a:spcPct val="100000"/>
                        </a:lnSpc>
                        <a:spcBef>
                          <a:spcPts val="0"/>
                        </a:spcBef>
                        <a:spcAft>
                          <a:spcPts val="0"/>
                        </a:spcAft>
                        <a:buClr>
                          <a:srgbClr val="FFFFFF"/>
                        </a:buClr>
                        <a:buSzPts val="700"/>
                        <a:buFont typeface="Arial"/>
                        <a:buNone/>
                      </a:pPr>
                      <a:endParaRPr sz="500">
                        <a:solidFill>
                          <a:srgbClr val="B7B7B7"/>
                        </a:solidFill>
                        <a:latin typeface="Roboto Mono"/>
                        <a:ea typeface="Roboto Mono"/>
                        <a:cs typeface="Roboto Mono"/>
                        <a:sym typeface="Roboto Mono"/>
                      </a:endParaRPr>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_1">
    <p:bg>
      <p:bgPr>
        <a:solidFill>
          <a:srgbClr val="FFFFFF"/>
        </a:solidFill>
        <a:effectLst/>
      </p:bgPr>
    </p:bg>
    <p:spTree>
      <p:nvGrpSpPr>
        <p:cNvPr id="1" name="Shape 2505"/>
        <p:cNvGrpSpPr/>
        <p:nvPr/>
      </p:nvGrpSpPr>
      <p:grpSpPr>
        <a:xfrm>
          <a:off x="0" y="0"/>
          <a:ext cx="0" cy="0"/>
          <a:chOff x="0" y="0"/>
          <a:chExt cx="0" cy="0"/>
        </a:xfrm>
      </p:grpSpPr>
      <p:sp>
        <p:nvSpPr>
          <p:cNvPr id="2506" name="Google Shape;2506;p124"/>
          <p:cNvSpPr txBox="1">
            <a:spLocks noGrp="1"/>
          </p:cNvSpPr>
          <p:nvPr>
            <p:ph type="title"/>
          </p:nvPr>
        </p:nvSpPr>
        <p:spPr>
          <a:xfrm>
            <a:off x="311700" y="445025"/>
            <a:ext cx="8520600" cy="5727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005CC5"/>
              </a:buClr>
              <a:buSzPts val="700"/>
              <a:buNone/>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2507" name="Google Shape;2507;p124"/>
          <p:cNvSpPr txBox="1">
            <a:spLocks noGrp="1"/>
          </p:cNvSpPr>
          <p:nvPr>
            <p:ph type="body" idx="1"/>
          </p:nvPr>
        </p:nvSpPr>
        <p:spPr>
          <a:xfrm>
            <a:off x="311700" y="1152475"/>
            <a:ext cx="8520600" cy="3416400"/>
          </a:xfrm>
          <a:prstGeom prst="rect">
            <a:avLst/>
          </a:prstGeom>
          <a:noFill/>
          <a:ln>
            <a:noFill/>
          </a:ln>
        </p:spPr>
        <p:txBody>
          <a:bodyPr spcFirstLastPara="1" wrap="square" lIns="19050" tIns="19050" rIns="19050" bIns="19050" anchor="ctr" anchorCtr="0">
            <a:noAutofit/>
          </a:bodyPr>
          <a:lstStyle>
            <a:lvl1pPr marL="457200" lvl="0" indent="-381000" algn="l" rtl="0">
              <a:lnSpc>
                <a:spcPct val="100000"/>
              </a:lnSpc>
              <a:spcBef>
                <a:spcPts val="1500"/>
              </a:spcBef>
              <a:spcAft>
                <a:spcPts val="0"/>
              </a:spcAft>
              <a:buSzPts val="2400"/>
              <a:buChar char="•"/>
              <a:defRPr/>
            </a:lvl1pPr>
            <a:lvl2pPr marL="914400" lvl="1" indent="-381000" algn="l" rtl="0">
              <a:lnSpc>
                <a:spcPct val="100000"/>
              </a:lnSpc>
              <a:spcBef>
                <a:spcPts val="1500"/>
              </a:spcBef>
              <a:spcAft>
                <a:spcPts val="0"/>
              </a:spcAft>
              <a:buSzPts val="2400"/>
              <a:buChar char="-"/>
              <a:defRPr/>
            </a:lvl2pPr>
            <a:lvl3pPr marL="1371600" lvl="2" indent="-381000" algn="l" rtl="0">
              <a:lnSpc>
                <a:spcPct val="100000"/>
              </a:lnSpc>
              <a:spcBef>
                <a:spcPts val="1500"/>
              </a:spcBef>
              <a:spcAft>
                <a:spcPts val="0"/>
              </a:spcAft>
              <a:buSzPts val="2400"/>
              <a:buChar char="-"/>
              <a:defRPr/>
            </a:lvl3pPr>
            <a:lvl4pPr marL="1828800" lvl="3" indent="-381000" algn="l" rtl="0">
              <a:lnSpc>
                <a:spcPct val="100000"/>
              </a:lnSpc>
              <a:spcBef>
                <a:spcPts val="1500"/>
              </a:spcBef>
              <a:spcAft>
                <a:spcPts val="0"/>
              </a:spcAft>
              <a:buSzPts val="2400"/>
              <a:buChar char="-"/>
              <a:defRPr/>
            </a:lvl4pPr>
            <a:lvl5pPr marL="2286000" lvl="4" indent="-381000" algn="l" rtl="0">
              <a:lnSpc>
                <a:spcPct val="100000"/>
              </a:lnSpc>
              <a:spcBef>
                <a:spcPts val="1500"/>
              </a:spcBef>
              <a:spcAft>
                <a:spcPts val="0"/>
              </a:spcAft>
              <a:buSzPts val="2400"/>
              <a:buChar char="-"/>
              <a:defRPr/>
            </a:lvl5pPr>
            <a:lvl6pPr marL="2743200" lvl="5" indent="-381000" algn="l" rtl="0">
              <a:lnSpc>
                <a:spcPct val="100000"/>
              </a:lnSpc>
              <a:spcBef>
                <a:spcPts val="1500"/>
              </a:spcBef>
              <a:spcAft>
                <a:spcPts val="0"/>
              </a:spcAft>
              <a:buSzPts val="2400"/>
              <a:buChar char="-"/>
              <a:defRPr/>
            </a:lvl6pPr>
            <a:lvl7pPr marL="3200400" lvl="6" indent="-381000" algn="l" rtl="0">
              <a:lnSpc>
                <a:spcPct val="100000"/>
              </a:lnSpc>
              <a:spcBef>
                <a:spcPts val="1500"/>
              </a:spcBef>
              <a:spcAft>
                <a:spcPts val="0"/>
              </a:spcAft>
              <a:buSzPts val="2400"/>
              <a:buChar char="-"/>
              <a:defRPr/>
            </a:lvl7pPr>
            <a:lvl8pPr marL="3657600" lvl="7" indent="-381000" algn="l" rtl="0">
              <a:lnSpc>
                <a:spcPct val="100000"/>
              </a:lnSpc>
              <a:spcBef>
                <a:spcPts val="1500"/>
              </a:spcBef>
              <a:spcAft>
                <a:spcPts val="0"/>
              </a:spcAft>
              <a:buSzPts val="2400"/>
              <a:buChar char="-"/>
              <a:defRPr/>
            </a:lvl8pPr>
            <a:lvl9pPr marL="4114800" lvl="8" indent="-381000" algn="l" rtl="0">
              <a:lnSpc>
                <a:spcPct val="100000"/>
              </a:lnSpc>
              <a:spcBef>
                <a:spcPts val="1500"/>
              </a:spcBef>
              <a:spcAft>
                <a:spcPts val="0"/>
              </a:spcAft>
              <a:buSzPts val="2400"/>
              <a:buChar char="-"/>
              <a:defRPr/>
            </a:lvl9pPr>
          </a:lstStyle>
          <a:p>
            <a:endParaRPr/>
          </a:p>
        </p:txBody>
      </p:sp>
      <p:pic>
        <p:nvPicPr>
          <p:cNvPr id="2508" name="Google Shape;2508;p124" descr="Google Shape;137;p40"/>
          <p:cNvPicPr preferRelativeResize="0"/>
          <p:nvPr/>
        </p:nvPicPr>
        <p:blipFill rotWithShape="1">
          <a:blip r:embed="rId2">
            <a:alphaModFix amt="14000"/>
          </a:blip>
          <a:srcRect/>
          <a:stretch/>
        </p:blipFill>
        <p:spPr>
          <a:xfrm>
            <a:off x="152400" y="4663225"/>
            <a:ext cx="336144" cy="327875"/>
          </a:xfrm>
          <a:prstGeom prst="rect">
            <a:avLst/>
          </a:prstGeom>
          <a:noFill/>
          <a:ln>
            <a:noFill/>
          </a:ln>
        </p:spPr>
      </p:pic>
      <p:sp>
        <p:nvSpPr>
          <p:cNvPr id="2509" name="Google Shape;2509;p124"/>
          <p:cNvSpPr txBox="1">
            <a:spLocks noGrp="1"/>
          </p:cNvSpPr>
          <p:nvPr>
            <p:ph type="sldNum" idx="12"/>
          </p:nvPr>
        </p:nvSpPr>
        <p:spPr>
          <a:xfrm>
            <a:off x="8472458" y="4671383"/>
            <a:ext cx="378300" cy="377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10"/>
        <p:cNvGrpSpPr/>
        <p:nvPr/>
      </p:nvGrpSpPr>
      <p:grpSpPr>
        <a:xfrm>
          <a:off x="0" y="0"/>
          <a:ext cx="0" cy="0"/>
          <a:chOff x="0" y="0"/>
          <a:chExt cx="0" cy="0"/>
        </a:xfrm>
      </p:grpSpPr>
      <p:sp>
        <p:nvSpPr>
          <p:cNvPr id="2511" name="Google Shape;2511;p1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Bullets">
  <p:cSld name="Statement + Label_1">
    <p:bg>
      <p:bgPr>
        <a:solidFill>
          <a:srgbClr val="000000"/>
        </a:solidFill>
        <a:effectLst/>
      </p:bgPr>
    </p:bg>
    <p:spTree>
      <p:nvGrpSpPr>
        <p:cNvPr id="1" name="Shape 2512"/>
        <p:cNvGrpSpPr/>
        <p:nvPr/>
      </p:nvGrpSpPr>
      <p:grpSpPr>
        <a:xfrm>
          <a:off x="0" y="0"/>
          <a:ext cx="0" cy="0"/>
          <a:chOff x="0" y="0"/>
          <a:chExt cx="0" cy="0"/>
        </a:xfrm>
      </p:grpSpPr>
      <p:sp>
        <p:nvSpPr>
          <p:cNvPr id="2513" name="Google Shape;2513;p126"/>
          <p:cNvSpPr txBox="1">
            <a:spLocks noGrp="1"/>
          </p:cNvSpPr>
          <p:nvPr>
            <p:ph type="body" idx="1"/>
          </p:nvPr>
        </p:nvSpPr>
        <p:spPr>
          <a:xfrm>
            <a:off x="457200" y="1600200"/>
            <a:ext cx="8229600" cy="2631000"/>
          </a:xfrm>
          <a:prstGeom prst="rect">
            <a:avLst/>
          </a:prstGeom>
          <a:noFill/>
          <a:ln>
            <a:noFill/>
          </a:ln>
        </p:spPr>
        <p:txBody>
          <a:bodyPr spcFirstLastPara="1" wrap="square" lIns="19050" tIns="19050" rIns="19050" bIns="19050" anchor="ctr" anchorCtr="0">
            <a:noAutofit/>
          </a:bodyPr>
          <a:lstStyle>
            <a:lvl1pPr marL="457200" lvl="0" indent="-342900" algn="l" rtl="0">
              <a:lnSpc>
                <a:spcPct val="100000"/>
              </a:lnSpc>
              <a:spcBef>
                <a:spcPts val="0"/>
              </a:spcBef>
              <a:spcAft>
                <a:spcPts val="0"/>
              </a:spcAft>
              <a:buClr>
                <a:srgbClr val="FFFFFF"/>
              </a:buClr>
              <a:buSzPts val="1800"/>
              <a:buChar char="●"/>
              <a:defRPr sz="1800"/>
            </a:lvl1pPr>
            <a:lvl2pPr marL="914400" lvl="1" indent="-317500" algn="l" rtl="0">
              <a:lnSpc>
                <a:spcPct val="100000"/>
              </a:lnSpc>
              <a:spcBef>
                <a:spcPts val="400"/>
              </a:spcBef>
              <a:spcAft>
                <a:spcPts val="0"/>
              </a:spcAft>
              <a:buClr>
                <a:srgbClr val="FFFFFF"/>
              </a:buClr>
              <a:buSzPts val="1400"/>
              <a:buChar char="○"/>
              <a:defRPr sz="1800"/>
            </a:lvl2pPr>
            <a:lvl3pPr marL="1371600" lvl="2" indent="-317500" algn="l" rtl="0">
              <a:lnSpc>
                <a:spcPct val="100000"/>
              </a:lnSpc>
              <a:spcBef>
                <a:spcPts val="400"/>
              </a:spcBef>
              <a:spcAft>
                <a:spcPts val="0"/>
              </a:spcAft>
              <a:buClr>
                <a:srgbClr val="FFFFFF"/>
              </a:buClr>
              <a:buSzPts val="1400"/>
              <a:buChar char="■"/>
              <a:defRPr sz="1800"/>
            </a:lvl3pPr>
            <a:lvl4pPr marL="1828800" lvl="3" indent="-317500" algn="l" rtl="0">
              <a:lnSpc>
                <a:spcPct val="100000"/>
              </a:lnSpc>
              <a:spcBef>
                <a:spcPts val="400"/>
              </a:spcBef>
              <a:spcAft>
                <a:spcPts val="0"/>
              </a:spcAft>
              <a:buClr>
                <a:srgbClr val="FFFFFF"/>
              </a:buClr>
              <a:buSzPts val="1400"/>
              <a:buChar char="●"/>
              <a:defRPr sz="1800"/>
            </a:lvl4pPr>
            <a:lvl5pPr marL="2286000" lvl="4" indent="-317500" algn="l" rtl="0">
              <a:lnSpc>
                <a:spcPct val="100000"/>
              </a:lnSpc>
              <a:spcBef>
                <a:spcPts val="400"/>
              </a:spcBef>
              <a:spcAft>
                <a:spcPts val="0"/>
              </a:spcAft>
              <a:buClr>
                <a:srgbClr val="FFFFFF"/>
              </a:buClr>
              <a:buSzPts val="1400"/>
              <a:buChar char="○"/>
              <a:defRPr sz="1800"/>
            </a:lvl5pPr>
            <a:lvl6pPr marL="2743200" lvl="5" indent="-317500" algn="l" rtl="0">
              <a:lnSpc>
                <a:spcPct val="100000"/>
              </a:lnSpc>
              <a:spcBef>
                <a:spcPts val="400"/>
              </a:spcBef>
              <a:spcAft>
                <a:spcPts val="0"/>
              </a:spcAft>
              <a:buClr>
                <a:srgbClr val="FFFFFF"/>
              </a:buClr>
              <a:buSzPts val="1400"/>
              <a:buChar char="■"/>
              <a:defRPr sz="1800"/>
            </a:lvl6pPr>
            <a:lvl7pPr marL="3200400" lvl="6" indent="-317500" algn="l" rtl="0">
              <a:lnSpc>
                <a:spcPct val="100000"/>
              </a:lnSpc>
              <a:spcBef>
                <a:spcPts val="400"/>
              </a:spcBef>
              <a:spcAft>
                <a:spcPts val="0"/>
              </a:spcAft>
              <a:buClr>
                <a:srgbClr val="FFFFFF"/>
              </a:buClr>
              <a:buSzPts val="1400"/>
              <a:buChar char="●"/>
              <a:defRPr sz="1800"/>
            </a:lvl7pPr>
            <a:lvl8pPr marL="3657600" lvl="7" indent="-317500" algn="l" rtl="0">
              <a:lnSpc>
                <a:spcPct val="100000"/>
              </a:lnSpc>
              <a:spcBef>
                <a:spcPts val="400"/>
              </a:spcBef>
              <a:spcAft>
                <a:spcPts val="0"/>
              </a:spcAft>
              <a:buClr>
                <a:srgbClr val="FFFFFF"/>
              </a:buClr>
              <a:buSzPts val="1400"/>
              <a:buChar char="○"/>
              <a:defRPr sz="1800"/>
            </a:lvl8pPr>
            <a:lvl9pPr marL="4114800" lvl="8" indent="-317500" algn="l" rtl="0">
              <a:lnSpc>
                <a:spcPct val="100000"/>
              </a:lnSpc>
              <a:spcBef>
                <a:spcPts val="400"/>
              </a:spcBef>
              <a:spcAft>
                <a:spcPts val="400"/>
              </a:spcAft>
              <a:buClr>
                <a:srgbClr val="FFFFFF"/>
              </a:buClr>
              <a:buSzPts val="1400"/>
              <a:buChar char="■"/>
              <a:defRPr sz="1800"/>
            </a:lvl9pPr>
          </a:lstStyle>
          <a:p>
            <a:endParaRPr/>
          </a:p>
        </p:txBody>
      </p:sp>
      <p:sp>
        <p:nvSpPr>
          <p:cNvPr id="2514" name="Google Shape;2514;p126"/>
          <p:cNvSpPr txBox="1">
            <a:spLocks noGrp="1"/>
          </p:cNvSpPr>
          <p:nvPr>
            <p:ph type="title"/>
          </p:nvPr>
        </p:nvSpPr>
        <p:spPr>
          <a:xfrm>
            <a:off x="457200" y="228600"/>
            <a:ext cx="8229600" cy="8985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Char char="●"/>
              <a:defRPr sz="3000"/>
            </a:lvl1pPr>
            <a:lvl2pPr lvl="1" algn="l" rtl="0">
              <a:lnSpc>
                <a:spcPct val="100000"/>
              </a:lnSpc>
              <a:spcBef>
                <a:spcPts val="0"/>
              </a:spcBef>
              <a:spcAft>
                <a:spcPts val="0"/>
              </a:spcAft>
              <a:buClr>
                <a:srgbClr val="FFFFFF"/>
              </a:buClr>
              <a:buSzPts val="4000"/>
              <a:buChar char="○"/>
              <a:defRPr sz="4000"/>
            </a:lvl2pPr>
            <a:lvl3pPr lvl="2" algn="l" rtl="0">
              <a:lnSpc>
                <a:spcPct val="100000"/>
              </a:lnSpc>
              <a:spcBef>
                <a:spcPts val="0"/>
              </a:spcBef>
              <a:spcAft>
                <a:spcPts val="0"/>
              </a:spcAft>
              <a:buClr>
                <a:srgbClr val="FFFFFF"/>
              </a:buClr>
              <a:buSzPts val="4000"/>
              <a:buChar char="■"/>
              <a:defRPr sz="4000"/>
            </a:lvl3pPr>
            <a:lvl4pPr lvl="3" algn="l" rtl="0">
              <a:lnSpc>
                <a:spcPct val="100000"/>
              </a:lnSpc>
              <a:spcBef>
                <a:spcPts val="0"/>
              </a:spcBef>
              <a:spcAft>
                <a:spcPts val="0"/>
              </a:spcAft>
              <a:buClr>
                <a:srgbClr val="FFFFFF"/>
              </a:buClr>
              <a:buSzPts val="4000"/>
              <a:buChar char="●"/>
              <a:defRPr sz="4000"/>
            </a:lvl4pPr>
            <a:lvl5pPr lvl="4" algn="l" rtl="0">
              <a:lnSpc>
                <a:spcPct val="100000"/>
              </a:lnSpc>
              <a:spcBef>
                <a:spcPts val="0"/>
              </a:spcBef>
              <a:spcAft>
                <a:spcPts val="0"/>
              </a:spcAft>
              <a:buClr>
                <a:srgbClr val="FFFFFF"/>
              </a:buClr>
              <a:buSzPts val="4000"/>
              <a:buChar char="○"/>
              <a:defRPr sz="4000"/>
            </a:lvl5pPr>
            <a:lvl6pPr lvl="5" algn="l" rtl="0">
              <a:lnSpc>
                <a:spcPct val="100000"/>
              </a:lnSpc>
              <a:spcBef>
                <a:spcPts val="0"/>
              </a:spcBef>
              <a:spcAft>
                <a:spcPts val="0"/>
              </a:spcAft>
              <a:buClr>
                <a:srgbClr val="FFFFFF"/>
              </a:buClr>
              <a:buSzPts val="4000"/>
              <a:buChar char="■"/>
              <a:defRPr sz="4000"/>
            </a:lvl6pPr>
            <a:lvl7pPr lvl="6" algn="l" rtl="0">
              <a:lnSpc>
                <a:spcPct val="100000"/>
              </a:lnSpc>
              <a:spcBef>
                <a:spcPts val="0"/>
              </a:spcBef>
              <a:spcAft>
                <a:spcPts val="0"/>
              </a:spcAft>
              <a:buClr>
                <a:srgbClr val="FFFFFF"/>
              </a:buClr>
              <a:buSzPts val="4000"/>
              <a:buChar char="●"/>
              <a:defRPr sz="4000"/>
            </a:lvl7pPr>
            <a:lvl8pPr lvl="7" algn="l" rtl="0">
              <a:lnSpc>
                <a:spcPct val="100000"/>
              </a:lnSpc>
              <a:spcBef>
                <a:spcPts val="0"/>
              </a:spcBef>
              <a:spcAft>
                <a:spcPts val="0"/>
              </a:spcAft>
              <a:buClr>
                <a:srgbClr val="FFFFFF"/>
              </a:buClr>
              <a:buSzPts val="4000"/>
              <a:buChar char="○"/>
              <a:defRPr sz="4000"/>
            </a:lvl8pPr>
            <a:lvl9pPr lvl="8" algn="l" rtl="0">
              <a:lnSpc>
                <a:spcPct val="100000"/>
              </a:lnSpc>
              <a:spcBef>
                <a:spcPts val="0"/>
              </a:spcBef>
              <a:spcAft>
                <a:spcPts val="0"/>
              </a:spcAft>
              <a:buClr>
                <a:srgbClr val="FFFFFF"/>
              </a:buClr>
              <a:buSzPts val="4000"/>
              <a:buChar char="■"/>
              <a:defRPr sz="4000"/>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2">
  <p:cSld name="TITLE_AND_BODY_1_1">
    <p:bg>
      <p:bgPr>
        <a:solidFill>
          <a:srgbClr val="000000"/>
        </a:solidFill>
        <a:effectLst/>
      </p:bgPr>
    </p:bg>
    <p:spTree>
      <p:nvGrpSpPr>
        <p:cNvPr id="1" name="Shape 2515"/>
        <p:cNvGrpSpPr/>
        <p:nvPr/>
      </p:nvGrpSpPr>
      <p:grpSpPr>
        <a:xfrm>
          <a:off x="0" y="0"/>
          <a:ext cx="0" cy="0"/>
          <a:chOff x="0" y="0"/>
          <a:chExt cx="0" cy="0"/>
        </a:xfrm>
      </p:grpSpPr>
      <p:sp>
        <p:nvSpPr>
          <p:cNvPr id="2516" name="Google Shape;2516;p127"/>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opy left/ screenshot right">
  <p:cSld name="Copy left/ screenshot right">
    <p:spTree>
      <p:nvGrpSpPr>
        <p:cNvPr id="1" name="Shape 2517"/>
        <p:cNvGrpSpPr/>
        <p:nvPr/>
      </p:nvGrpSpPr>
      <p:grpSpPr>
        <a:xfrm>
          <a:off x="0" y="0"/>
          <a:ext cx="0" cy="0"/>
          <a:chOff x="0" y="0"/>
          <a:chExt cx="0" cy="0"/>
        </a:xfrm>
      </p:grpSpPr>
      <p:sp>
        <p:nvSpPr>
          <p:cNvPr id="2518" name="Google Shape;2518;p128"/>
          <p:cNvSpPr txBox="1">
            <a:spLocks noGrp="1"/>
          </p:cNvSpPr>
          <p:nvPr>
            <p:ph type="body" idx="1"/>
          </p:nvPr>
        </p:nvSpPr>
        <p:spPr>
          <a:xfrm>
            <a:off x="476250" y="1071563"/>
            <a:ext cx="3571800" cy="3571800"/>
          </a:xfrm>
          <a:prstGeom prst="rect">
            <a:avLst/>
          </a:prstGeom>
          <a:noFill/>
          <a:ln>
            <a:noFill/>
          </a:ln>
        </p:spPr>
        <p:txBody>
          <a:bodyPr spcFirstLastPara="1" wrap="square" lIns="0" tIns="0" rIns="0" bIns="0" anchor="ctr" anchorCtr="0">
            <a:noAutofit/>
          </a:bodyPr>
          <a:lstStyle>
            <a:lvl1pPr marL="457200" lvl="0" indent="-355600" algn="l" rtl="0">
              <a:lnSpc>
                <a:spcPct val="100000"/>
              </a:lnSpc>
              <a:spcBef>
                <a:spcPts val="1700"/>
              </a:spcBef>
              <a:spcAft>
                <a:spcPts val="0"/>
              </a:spcAft>
              <a:buClr>
                <a:srgbClr val="FFFFFF"/>
              </a:buClr>
              <a:buSzPts val="2000"/>
              <a:buFont typeface="Helvetica Neue"/>
              <a:buChar char="•"/>
              <a:defRPr sz="2600"/>
            </a:lvl1pPr>
            <a:lvl2pPr marL="914400" lvl="1" indent="-355600" algn="l" rtl="0">
              <a:lnSpc>
                <a:spcPct val="100000"/>
              </a:lnSpc>
              <a:spcBef>
                <a:spcPts val="1700"/>
              </a:spcBef>
              <a:spcAft>
                <a:spcPts val="0"/>
              </a:spcAft>
              <a:buClr>
                <a:srgbClr val="FFFFFF"/>
              </a:buClr>
              <a:buSzPts val="2000"/>
              <a:buFont typeface="Helvetica Neue"/>
              <a:buChar char="-"/>
              <a:defRPr sz="2600"/>
            </a:lvl2pPr>
            <a:lvl3pPr marL="1371600" lvl="2" indent="-355600" algn="l" rtl="0">
              <a:lnSpc>
                <a:spcPct val="100000"/>
              </a:lnSpc>
              <a:spcBef>
                <a:spcPts val="1700"/>
              </a:spcBef>
              <a:spcAft>
                <a:spcPts val="0"/>
              </a:spcAft>
              <a:buClr>
                <a:srgbClr val="FFFFFF"/>
              </a:buClr>
              <a:buSzPts val="2000"/>
              <a:buFont typeface="Helvetica Neue"/>
              <a:buChar char="-"/>
              <a:defRPr sz="2600"/>
            </a:lvl3pPr>
            <a:lvl4pPr marL="1828800" lvl="3" indent="-355600" algn="l" rtl="0">
              <a:lnSpc>
                <a:spcPct val="100000"/>
              </a:lnSpc>
              <a:spcBef>
                <a:spcPts val="1700"/>
              </a:spcBef>
              <a:spcAft>
                <a:spcPts val="0"/>
              </a:spcAft>
              <a:buClr>
                <a:srgbClr val="FFFFFF"/>
              </a:buClr>
              <a:buSzPts val="2000"/>
              <a:buFont typeface="Helvetica Neue"/>
              <a:buChar char="-"/>
              <a:defRPr sz="2600"/>
            </a:lvl4pPr>
            <a:lvl5pPr marL="2286000" lvl="4" indent="-355600" algn="l" rtl="0">
              <a:lnSpc>
                <a:spcPct val="100000"/>
              </a:lnSpc>
              <a:spcBef>
                <a:spcPts val="1700"/>
              </a:spcBef>
              <a:spcAft>
                <a:spcPts val="0"/>
              </a:spcAft>
              <a:buClr>
                <a:srgbClr val="FFFFFF"/>
              </a:buClr>
              <a:buSzPts val="2000"/>
              <a:buFont typeface="Helvetica Neue"/>
              <a:buChar char="-"/>
              <a:defRPr sz="2600"/>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sp>
        <p:nvSpPr>
          <p:cNvPr id="2519" name="Google Shape;2519;p128"/>
          <p:cNvSpPr>
            <a:spLocks noGrp="1"/>
          </p:cNvSpPr>
          <p:nvPr>
            <p:ph type="pic" idx="2"/>
          </p:nvPr>
        </p:nvSpPr>
        <p:spPr>
          <a:xfrm>
            <a:off x="4095750" y="95250"/>
            <a:ext cx="6796200" cy="51435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9pPr>
          </a:lstStyle>
          <a:p>
            <a:endParaRPr/>
          </a:p>
        </p:txBody>
      </p:sp>
      <p:sp>
        <p:nvSpPr>
          <p:cNvPr id="2520" name="Google Shape;2520;p128"/>
          <p:cNvSpPr txBox="1">
            <a:spLocks noGrp="1"/>
          </p:cNvSpPr>
          <p:nvPr>
            <p:ph type="body" idx="3"/>
          </p:nvPr>
        </p:nvSpPr>
        <p:spPr>
          <a:xfrm>
            <a:off x="463804" y="370845"/>
            <a:ext cx="5173500" cy="1632600"/>
          </a:xfrm>
          <a:prstGeom prst="rect">
            <a:avLst/>
          </a:prstGeom>
          <a:noFill/>
          <a:ln>
            <a:noFill/>
          </a:ln>
        </p:spPr>
        <p:txBody>
          <a:bodyPr spcFirstLastPara="1" wrap="square" lIns="25100" tIns="25100" rIns="25100" bIns="25100" anchor="t" anchorCtr="0">
            <a:noAutofit/>
          </a:bodyPr>
          <a:lstStyle>
            <a:lvl1pPr marL="457200" lvl="0" indent="-228600" algn="l" rtl="0">
              <a:lnSpc>
                <a:spcPct val="100000"/>
              </a:lnSpc>
              <a:spcBef>
                <a:spcPts val="0"/>
              </a:spcBef>
              <a:spcAft>
                <a:spcPts val="0"/>
              </a:spcAft>
              <a:buClr>
                <a:srgbClr val="FFFFFF"/>
              </a:buClr>
              <a:buSzPts val="3800"/>
              <a:buFont typeface="Helvetica Neue"/>
              <a:buNone/>
              <a:defRPr sz="3800" b="1"/>
            </a:lvl1pPr>
            <a:lvl2pPr marL="914400" lvl="1" indent="-260350" algn="l" rtl="0">
              <a:lnSpc>
                <a:spcPct val="100000"/>
              </a:lnSpc>
              <a:spcBef>
                <a:spcPts val="1700"/>
              </a:spcBef>
              <a:spcAft>
                <a:spcPts val="0"/>
              </a:spcAft>
              <a:buClr>
                <a:srgbClr val="FFFFFF"/>
              </a:buClr>
              <a:buSzPts val="500"/>
              <a:buChar char="•"/>
              <a:defRPr/>
            </a:lvl2pPr>
            <a:lvl3pPr marL="1371600" lvl="2" indent="-260350" algn="l" rtl="0">
              <a:lnSpc>
                <a:spcPct val="100000"/>
              </a:lnSpc>
              <a:spcBef>
                <a:spcPts val="1700"/>
              </a:spcBef>
              <a:spcAft>
                <a:spcPts val="0"/>
              </a:spcAft>
              <a:buClr>
                <a:srgbClr val="FFFFFF"/>
              </a:buClr>
              <a:buSzPts val="500"/>
              <a:buChar char="•"/>
              <a:defRPr/>
            </a:lvl3pPr>
            <a:lvl4pPr marL="1828800" lvl="3" indent="-260350" algn="l" rtl="0">
              <a:lnSpc>
                <a:spcPct val="100000"/>
              </a:lnSpc>
              <a:spcBef>
                <a:spcPts val="1700"/>
              </a:spcBef>
              <a:spcAft>
                <a:spcPts val="0"/>
              </a:spcAft>
              <a:buClr>
                <a:srgbClr val="FFFFFF"/>
              </a:buClr>
              <a:buSzPts val="500"/>
              <a:buChar char="•"/>
              <a:defRPr/>
            </a:lvl4pPr>
            <a:lvl5pPr marL="2286000" lvl="4" indent="-260350" algn="l" rtl="0">
              <a:lnSpc>
                <a:spcPct val="100000"/>
              </a:lnSpc>
              <a:spcBef>
                <a:spcPts val="1700"/>
              </a:spcBef>
              <a:spcAft>
                <a:spcPts val="0"/>
              </a:spcAft>
              <a:buClr>
                <a:srgbClr val="FFFFFF"/>
              </a:buClr>
              <a:buSzPts val="500"/>
              <a:buChar char="•"/>
              <a:defRPr/>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sp>
        <p:nvSpPr>
          <p:cNvPr id="2521" name="Google Shape;2521;p128"/>
          <p:cNvSpPr txBox="1">
            <a:spLocks noGrp="1"/>
          </p:cNvSpPr>
          <p:nvPr>
            <p:ph type="sldNum" idx="12"/>
          </p:nvPr>
        </p:nvSpPr>
        <p:spPr>
          <a:xfrm>
            <a:off x="4483093" y="4734758"/>
            <a:ext cx="171600" cy="174000"/>
          </a:xfrm>
          <a:prstGeom prst="rect">
            <a:avLst/>
          </a:prstGeom>
          <a:noFill/>
          <a:ln>
            <a:noFill/>
          </a:ln>
        </p:spPr>
        <p:txBody>
          <a:bodyPr spcFirstLastPara="1" wrap="square" lIns="25100" tIns="25100" rIns="25100" bIns="25100" anchor="t" anchorCtr="0">
            <a:noAutofit/>
          </a:bodyPr>
          <a:lstStyle>
            <a:lvl1pPr marL="0" marR="0" lvl="0"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05. Template instructions (Icon Instructions)">
  <p:cSld name="Template instructions (Footer Instructions)_1_1">
    <p:spTree>
      <p:nvGrpSpPr>
        <p:cNvPr id="1" name="Shape 2542"/>
        <p:cNvGrpSpPr/>
        <p:nvPr/>
      </p:nvGrpSpPr>
      <p:grpSpPr>
        <a:xfrm>
          <a:off x="0" y="0"/>
          <a:ext cx="0" cy="0"/>
          <a:chOff x="0" y="0"/>
          <a:chExt cx="0" cy="0"/>
        </a:xfrm>
      </p:grpSpPr>
      <p:pic>
        <p:nvPicPr>
          <p:cNvPr id="2543" name="Google Shape;2543;p131"/>
          <p:cNvPicPr preferRelativeResize="0"/>
          <p:nvPr/>
        </p:nvPicPr>
        <p:blipFill rotWithShape="1">
          <a:blip r:embed="rId2">
            <a:alphaModFix/>
          </a:blip>
          <a:srcRect l="1889" r="29888"/>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544" name="Google Shape;2544;p131"/>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Icon</a:t>
            </a:r>
            <a:r>
              <a:rPr lang="en" sz="3600" b="1" i="0" u="none" strike="noStrike" cap="none">
                <a:solidFill>
                  <a:srgbClr val="F0F6FC"/>
                </a:solidFill>
              </a:rPr>
              <a:t> instructions</a:t>
            </a:r>
            <a:endParaRPr sz="3600" b="1"/>
          </a:p>
        </p:txBody>
      </p:sp>
      <p:sp>
        <p:nvSpPr>
          <p:cNvPr id="2545" name="Google Shape;2545;p131"/>
          <p:cNvSpPr txBox="1"/>
          <p:nvPr/>
        </p:nvSpPr>
        <p:spPr>
          <a:xfrm>
            <a:off x="4777070" y="3359095"/>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Large circle (1.5”)</a:t>
            </a:r>
            <a:endParaRPr sz="1600"/>
          </a:p>
        </p:txBody>
      </p:sp>
      <p:sp>
        <p:nvSpPr>
          <p:cNvPr id="2546" name="Google Shape;2546;p131"/>
          <p:cNvSpPr txBox="1"/>
          <p:nvPr/>
        </p:nvSpPr>
        <p:spPr>
          <a:xfrm>
            <a:off x="4777075" y="3663000"/>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rgbClr val="8B949E"/>
                </a:solidFill>
              </a:rPr>
              <a:t>When you see the large circle, find a </a:t>
            </a:r>
            <a:br>
              <a:rPr lang="en">
                <a:solidFill>
                  <a:srgbClr val="8B949E"/>
                </a:solidFill>
              </a:rPr>
            </a:br>
            <a:r>
              <a:rPr lang="en">
                <a:solidFill>
                  <a:schemeClr val="lt1"/>
                </a:solidFill>
              </a:rPr>
              <a:t>GitHub icon </a:t>
            </a:r>
            <a:r>
              <a:rPr lang="en">
                <a:solidFill>
                  <a:schemeClr val="dk2"/>
                </a:solidFill>
              </a:rPr>
              <a:t>from the GitHub icon pages</a:t>
            </a:r>
            <a:r>
              <a:rPr lang="en">
                <a:solidFill>
                  <a:srgbClr val="8B949E"/>
                </a:solidFill>
              </a:rPr>
              <a:t> and copy/paste into the center of the circle. </a:t>
            </a:r>
            <a:br>
              <a:rPr lang="en">
                <a:solidFill>
                  <a:srgbClr val="8B949E"/>
                </a:solidFill>
              </a:rPr>
            </a:br>
            <a:r>
              <a:rPr lang="en">
                <a:solidFill>
                  <a:srgbClr val="8B949E"/>
                </a:solidFill>
              </a:rPr>
              <a:t>No need to resize.</a:t>
            </a:r>
            <a:endParaRPr>
              <a:solidFill>
                <a:srgbClr val="8B949E"/>
              </a:solidFill>
            </a:endParaRPr>
          </a:p>
        </p:txBody>
      </p:sp>
      <p:sp>
        <p:nvSpPr>
          <p:cNvPr id="2547" name="Google Shape;2547;p131"/>
          <p:cNvSpPr txBox="1"/>
          <p:nvPr/>
        </p:nvSpPr>
        <p:spPr>
          <a:xfrm>
            <a:off x="831276" y="3359095"/>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Small circle (0.6”)</a:t>
            </a:r>
            <a:endParaRPr sz="1600">
              <a:solidFill>
                <a:schemeClr val="lt1"/>
              </a:solidFill>
            </a:endParaRPr>
          </a:p>
        </p:txBody>
      </p:sp>
      <p:sp>
        <p:nvSpPr>
          <p:cNvPr id="2548" name="Google Shape;2548;p131"/>
          <p:cNvSpPr txBox="1"/>
          <p:nvPr/>
        </p:nvSpPr>
        <p:spPr>
          <a:xfrm>
            <a:off x="826775" y="366300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rgbClr val="8B949E"/>
                </a:solidFill>
              </a:rPr>
              <a:t>When you see the small circle, find an </a:t>
            </a:r>
            <a:r>
              <a:rPr lang="en">
                <a:solidFill>
                  <a:schemeClr val="lt1"/>
                </a:solidFill>
              </a:rPr>
              <a:t>Octicon</a:t>
            </a:r>
            <a:r>
              <a:rPr lang="en">
                <a:solidFill>
                  <a:srgbClr val="8B949E"/>
                </a:solidFill>
              </a:rPr>
              <a:t> from the Octicon pages and copy/paste into the center of the circle. No need to resize. </a:t>
            </a:r>
            <a:endParaRPr>
              <a:solidFill>
                <a:srgbClr val="8B949E"/>
              </a:solidFill>
            </a:endParaRPr>
          </a:p>
        </p:txBody>
      </p:sp>
      <p:sp>
        <p:nvSpPr>
          <p:cNvPr id="2549" name="Google Shape;2549;p131"/>
          <p:cNvSpPr/>
          <p:nvPr/>
        </p:nvSpPr>
        <p:spPr>
          <a:xfrm>
            <a:off x="7265497" y="151063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50" name="Google Shape;2550;p131"/>
          <p:cNvSpPr/>
          <p:nvPr/>
        </p:nvSpPr>
        <p:spPr>
          <a:xfrm>
            <a:off x="3313311" y="193123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551" name="Google Shape;2551;p131"/>
          <p:cNvPicPr preferRelativeResize="0"/>
          <p:nvPr/>
        </p:nvPicPr>
        <p:blipFill rotWithShape="1">
          <a:blip r:embed="rId3">
            <a:alphaModFix/>
          </a:blip>
          <a:srcRect l="1454" r="26197"/>
          <a:stretch/>
        </p:blipFill>
        <p:spPr>
          <a:xfrm>
            <a:off x="4777069" y="1260729"/>
            <a:ext cx="2229000" cy="18714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2552" name="Google Shape;2552;p131"/>
          <p:cNvPicPr preferRelativeResize="0"/>
          <p:nvPr/>
        </p:nvPicPr>
        <p:blipFill rotWithShape="1">
          <a:blip r:embed="rId4">
            <a:alphaModFix/>
          </a:blip>
          <a:srcRect/>
          <a:stretch/>
        </p:blipFill>
        <p:spPr>
          <a:xfrm>
            <a:off x="3461664" y="2079592"/>
            <a:ext cx="251973" cy="252010"/>
          </a:xfrm>
          <a:prstGeom prst="rect">
            <a:avLst/>
          </a:prstGeom>
          <a:noFill/>
          <a:ln>
            <a:noFill/>
          </a:ln>
        </p:spPr>
      </p:pic>
      <p:pic>
        <p:nvPicPr>
          <p:cNvPr id="2553" name="Google Shape;2553;p131"/>
          <p:cNvPicPr preferRelativeResize="0"/>
          <p:nvPr/>
        </p:nvPicPr>
        <p:blipFill rotWithShape="1">
          <a:blip r:embed="rId5">
            <a:alphaModFix/>
          </a:blip>
          <a:srcRect/>
          <a:stretch/>
        </p:blipFill>
        <p:spPr>
          <a:xfrm>
            <a:off x="7567734" y="1819827"/>
            <a:ext cx="767141" cy="771526"/>
          </a:xfrm>
          <a:prstGeom prst="rect">
            <a:avLst/>
          </a:prstGeom>
          <a:noFill/>
          <a:ln>
            <a:noFill/>
          </a:ln>
        </p:spPr>
      </p:pic>
      <p:sp>
        <p:nvSpPr>
          <p:cNvPr id="2554" name="Google Shape;2554;p131"/>
          <p:cNvSpPr/>
          <p:nvPr/>
        </p:nvSpPr>
        <p:spPr>
          <a:xfrm>
            <a:off x="826775" y="1562100"/>
            <a:ext cx="356700" cy="49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555" name="Google Shape;2555;p131"/>
          <p:cNvSpPr/>
          <p:nvPr/>
        </p:nvSpPr>
        <p:spPr>
          <a:xfrm>
            <a:off x="4777075" y="2021675"/>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556" name="Google Shape;2556;p131"/>
          <p:cNvSpPr/>
          <p:nvPr/>
        </p:nvSpPr>
        <p:spPr>
          <a:xfrm>
            <a:off x="5368425" y="1619250"/>
            <a:ext cx="1637700" cy="1263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557" name="Google Shape;2557;p131"/>
          <p:cNvSpPr/>
          <p:nvPr/>
        </p:nvSpPr>
        <p:spPr>
          <a:xfrm>
            <a:off x="1429550" y="1619250"/>
            <a:ext cx="1637700" cy="13716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06. Template instructions (Icon Instructions) 1">
  <p:cSld name="Template instructions (Footer Instructions)_1_1_1">
    <p:spTree>
      <p:nvGrpSpPr>
        <p:cNvPr id="1" name="Shape 2558"/>
        <p:cNvGrpSpPr/>
        <p:nvPr/>
      </p:nvGrpSpPr>
      <p:grpSpPr>
        <a:xfrm>
          <a:off x="0" y="0"/>
          <a:ext cx="0" cy="0"/>
          <a:chOff x="0" y="0"/>
          <a:chExt cx="0" cy="0"/>
        </a:xfrm>
      </p:grpSpPr>
      <p:sp>
        <p:nvSpPr>
          <p:cNvPr id="2559" name="Google Shape;2559;p132"/>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Shape</a:t>
            </a:r>
            <a:r>
              <a:rPr lang="en" sz="3600" b="1" i="0" u="none" strike="noStrike" cap="none">
                <a:solidFill>
                  <a:srgbClr val="F0F6FC"/>
                </a:solidFill>
              </a:rPr>
              <a:t> instructions</a:t>
            </a:r>
            <a:endParaRPr sz="3600" b="1"/>
          </a:p>
        </p:txBody>
      </p:sp>
      <p:sp>
        <p:nvSpPr>
          <p:cNvPr id="2560" name="Google Shape;2560;p132"/>
          <p:cNvSpPr txBox="1"/>
          <p:nvPr/>
        </p:nvSpPr>
        <p:spPr>
          <a:xfrm>
            <a:off x="806575" y="3558225"/>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creating rounded corner rectangles, lines, </a:t>
            </a:r>
            <a:br>
              <a:rPr lang="en">
                <a:solidFill>
                  <a:schemeClr val="dk2"/>
                </a:solidFill>
              </a:rPr>
            </a:br>
            <a:r>
              <a:rPr lang="en">
                <a:solidFill>
                  <a:schemeClr val="dk2"/>
                </a:solidFill>
              </a:rPr>
              <a:t>or circles, </a:t>
            </a:r>
            <a:r>
              <a:rPr lang="en">
                <a:solidFill>
                  <a:schemeClr val="lt1"/>
                </a:solidFill>
              </a:rPr>
              <a:t>all line widths or outlines should be 2px </a:t>
            </a:r>
            <a:endParaRPr>
              <a:solidFill>
                <a:schemeClr val="lt1"/>
              </a:solidFill>
            </a:endParaRPr>
          </a:p>
        </p:txBody>
      </p:sp>
      <p:sp>
        <p:nvSpPr>
          <p:cNvPr id="2561" name="Google Shape;2561;p132"/>
          <p:cNvSpPr/>
          <p:nvPr/>
        </p:nvSpPr>
        <p:spPr>
          <a:xfrm>
            <a:off x="3412022" y="1302959"/>
            <a:ext cx="1371600" cy="137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2" name="Google Shape;2562;p132"/>
          <p:cNvSpPr/>
          <p:nvPr/>
        </p:nvSpPr>
        <p:spPr>
          <a:xfrm>
            <a:off x="5097086" y="2125839"/>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563" name="Google Shape;2563;p132"/>
          <p:cNvPicPr preferRelativeResize="0"/>
          <p:nvPr/>
        </p:nvPicPr>
        <p:blipFill rotWithShape="1">
          <a:blip r:embed="rId2">
            <a:alphaModFix/>
          </a:blip>
          <a:srcRect b="8583"/>
          <a:stretch/>
        </p:blipFill>
        <p:spPr>
          <a:xfrm>
            <a:off x="836119" y="1327404"/>
            <a:ext cx="2286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564" name="Google Shape;2564;p132"/>
          <p:cNvSpPr/>
          <p:nvPr/>
        </p:nvSpPr>
        <p:spPr>
          <a:xfrm>
            <a:off x="1427475" y="1327400"/>
            <a:ext cx="548700" cy="5487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565" name="Google Shape;2565;p132"/>
          <p:cNvSpPr txBox="1"/>
          <p:nvPr/>
        </p:nvSpPr>
        <p:spPr>
          <a:xfrm>
            <a:off x="3488225" y="3558225"/>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Either create your own shape and follow the shape instructions or </a:t>
            </a:r>
            <a:r>
              <a:rPr lang="en">
                <a:solidFill>
                  <a:schemeClr val="lt2"/>
                </a:solidFill>
              </a:rPr>
              <a:t>feel free to copy and paste from here! </a:t>
            </a:r>
            <a:br>
              <a:rPr lang="en">
                <a:solidFill>
                  <a:schemeClr val="lt2"/>
                </a:solidFill>
              </a:rPr>
            </a:br>
            <a:r>
              <a:rPr lang="en">
                <a:solidFill>
                  <a:schemeClr val="dk2"/>
                </a:solidFill>
              </a:rPr>
              <a:t>Click “Slide” then “Edit theme” and then copy and paste the intended shape. Click the “x” at the top right to exit </a:t>
            </a:r>
            <a:br>
              <a:rPr lang="en">
                <a:solidFill>
                  <a:schemeClr val="dk2"/>
                </a:solidFill>
              </a:rPr>
            </a:br>
            <a:r>
              <a:rPr lang="en">
                <a:solidFill>
                  <a:schemeClr val="dk2"/>
                </a:solidFill>
              </a:rPr>
              <a:t>theme and return to presentation view. </a:t>
            </a:r>
            <a:endParaRPr>
              <a:solidFill>
                <a:schemeClr val="dk2"/>
              </a:solidFill>
            </a:endParaRPr>
          </a:p>
        </p:txBody>
      </p:sp>
      <p:sp>
        <p:nvSpPr>
          <p:cNvPr id="2566" name="Google Shape;2566;p132"/>
          <p:cNvSpPr/>
          <p:nvPr/>
        </p:nvSpPr>
        <p:spPr>
          <a:xfrm>
            <a:off x="6111625" y="1327400"/>
            <a:ext cx="2288100" cy="18714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2"/>
          <p:cNvSpPr txBox="1"/>
          <p:nvPr/>
        </p:nvSpPr>
        <p:spPr>
          <a:xfrm>
            <a:off x="30983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lt1"/>
                </a:solidFill>
              </a:rPr>
              <a:t>Large circle </a:t>
            </a:r>
            <a:br>
              <a:rPr lang="en" sz="1600">
                <a:solidFill>
                  <a:schemeClr val="lt1"/>
                </a:solidFill>
              </a:rPr>
            </a:br>
            <a:r>
              <a:rPr lang="en" sz="1600">
                <a:solidFill>
                  <a:schemeClr val="lt1"/>
                </a:solidFill>
              </a:rPr>
              <a:t>(1.5”)</a:t>
            </a:r>
            <a:endParaRPr sz="1600"/>
          </a:p>
        </p:txBody>
      </p:sp>
      <p:sp>
        <p:nvSpPr>
          <p:cNvPr id="2568" name="Google Shape;2568;p132"/>
          <p:cNvSpPr txBox="1"/>
          <p:nvPr/>
        </p:nvSpPr>
        <p:spPr>
          <a:xfrm>
            <a:off x="43719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lt1"/>
                </a:solidFill>
              </a:rPr>
              <a:t>Small circle </a:t>
            </a:r>
            <a:br>
              <a:rPr lang="en" sz="1600">
                <a:solidFill>
                  <a:schemeClr val="lt1"/>
                </a:solidFill>
              </a:rPr>
            </a:br>
            <a:r>
              <a:rPr lang="en" sz="1600">
                <a:solidFill>
                  <a:schemeClr val="lt1"/>
                </a:solidFill>
              </a:rPr>
              <a:t>(0.6”)</a:t>
            </a:r>
            <a:endParaRPr sz="160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04. Template instructions (font guide)">
  <p:cSld name="Template instructions (font guide)">
    <p:spTree>
      <p:nvGrpSpPr>
        <p:cNvPr id="1" name="Shape 2569"/>
        <p:cNvGrpSpPr/>
        <p:nvPr/>
      </p:nvGrpSpPr>
      <p:grpSpPr>
        <a:xfrm>
          <a:off x="0" y="0"/>
          <a:ext cx="0" cy="0"/>
          <a:chOff x="0" y="0"/>
          <a:chExt cx="0" cy="0"/>
        </a:xfrm>
      </p:grpSpPr>
      <p:graphicFrame>
        <p:nvGraphicFramePr>
          <p:cNvPr id="2570" name="Google Shape;2570;p133"/>
          <p:cNvGraphicFramePr/>
          <p:nvPr/>
        </p:nvGraphicFramePr>
        <p:xfrm>
          <a:off x="415289" y="927098"/>
          <a:ext cx="8262150" cy="3632130"/>
        </p:xfrm>
        <a:graphic>
          <a:graphicData uri="http://schemas.openxmlformats.org/drawingml/2006/table">
            <a:tbl>
              <a:tblPr firstRow="1" bandRow="1">
                <a:noFill/>
                <a:tableStyleId>{262C08C6-61CC-4A20-8B0E-2E94A4573A76}</a:tableStyleId>
              </a:tblPr>
              <a:tblGrid>
                <a:gridCol w="5551250">
                  <a:extLst>
                    <a:ext uri="{9D8B030D-6E8A-4147-A177-3AD203B41FA5}">
                      <a16:colId xmlns:a16="http://schemas.microsoft.com/office/drawing/2014/main" val="20000"/>
                    </a:ext>
                  </a:extLst>
                </a:gridCol>
                <a:gridCol w="2710900">
                  <a:extLst>
                    <a:ext uri="{9D8B030D-6E8A-4147-A177-3AD203B41FA5}">
                      <a16:colId xmlns:a16="http://schemas.microsoft.com/office/drawing/2014/main" val="20001"/>
                    </a:ext>
                  </a:extLst>
                </a:gridCol>
              </a:tblGrid>
              <a:tr h="865450">
                <a:tc>
                  <a:txBody>
                    <a:bodyPr/>
                    <a:lstStyle/>
                    <a:p>
                      <a:pPr marL="0" marR="0" lvl="0" indent="0" algn="l" rtl="0">
                        <a:lnSpc>
                          <a:spcPct val="100000"/>
                        </a:lnSpc>
                        <a:spcBef>
                          <a:spcPts val="0"/>
                        </a:spcBef>
                        <a:spcAft>
                          <a:spcPts val="0"/>
                        </a:spcAft>
                        <a:buClr>
                          <a:srgbClr val="A371F7"/>
                        </a:buClr>
                        <a:buSzPts val="6000"/>
                        <a:buFont typeface="Arial"/>
                        <a:buNone/>
                      </a:pPr>
                      <a:r>
                        <a:rPr lang="en" sz="6000" b="1" i="0" u="none" strike="noStrike" cap="none">
                          <a:latin typeface="Arial"/>
                          <a:ea typeface="Arial"/>
                          <a:cs typeface="Arial"/>
                          <a:sym typeface="Arial"/>
                        </a:rPr>
                        <a:t>Large </a:t>
                      </a:r>
                      <a:r>
                        <a:rPr lang="en" sz="6000" b="1"/>
                        <a:t>number</a:t>
                      </a:r>
                      <a:endParaRPr sz="6000" b="1" i="0" u="none" strike="noStrike" cap="none">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60</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81825">
                <a:tc>
                  <a:txBody>
                    <a:bodyPr/>
                    <a:lstStyle/>
                    <a:p>
                      <a:pPr marL="0" marR="0" lvl="0" indent="0" algn="l" rtl="0">
                        <a:lnSpc>
                          <a:spcPct val="100000"/>
                        </a:lnSpc>
                        <a:spcBef>
                          <a:spcPts val="0"/>
                        </a:spcBef>
                        <a:spcAft>
                          <a:spcPts val="0"/>
                        </a:spcAft>
                        <a:buNone/>
                      </a:pPr>
                      <a:r>
                        <a:rPr lang="en" sz="4400" b="1"/>
                        <a:t>Large title</a:t>
                      </a:r>
                      <a:endParaRPr sz="4400" b="1"/>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a:solidFill>
                            <a:srgbClr val="8B949E"/>
                          </a:solidFill>
                        </a:rPr>
                        <a:t>Arial Bold 44pt</a:t>
                      </a:r>
                      <a:endParaRPr>
                        <a:solidFill>
                          <a:srgbClr val="8B949E"/>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81825">
                <a:tc>
                  <a:txBody>
                    <a:bodyPr/>
                    <a:lstStyle/>
                    <a:p>
                      <a:pPr marL="0" marR="0" lvl="0" indent="0" algn="l" rtl="0">
                        <a:lnSpc>
                          <a:spcPct val="100000"/>
                        </a:lnSpc>
                        <a:spcBef>
                          <a:spcPts val="0"/>
                        </a:spcBef>
                        <a:spcAft>
                          <a:spcPts val="0"/>
                        </a:spcAft>
                        <a:buClr>
                          <a:srgbClr val="388BFD"/>
                        </a:buClr>
                        <a:buSzPts val="3600"/>
                        <a:buFont typeface="Arial"/>
                        <a:buNone/>
                      </a:pPr>
                      <a:r>
                        <a:rPr lang="en" sz="3600" b="1"/>
                        <a:t>Medium</a:t>
                      </a:r>
                      <a:r>
                        <a:rPr lang="en" sz="3600" b="1" i="0" u="none" strike="noStrike" cap="none">
                          <a:latin typeface="Arial"/>
                          <a:ea typeface="Arial"/>
                          <a:cs typeface="Arial"/>
                          <a:sym typeface="Arial"/>
                        </a:rPr>
                        <a:t> title</a:t>
                      </a:r>
                      <a:endParaRPr sz="900" b="1" i="0" u="none" strike="noStrike" cap="none">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36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50125">
                <a:tc>
                  <a:txBody>
                    <a:bodyPr/>
                    <a:lstStyle/>
                    <a:p>
                      <a:pPr marL="0" marR="0" lvl="0" indent="0" algn="l" rtl="0">
                        <a:lnSpc>
                          <a:spcPct val="100000"/>
                        </a:lnSpc>
                        <a:spcBef>
                          <a:spcPts val="0"/>
                        </a:spcBef>
                        <a:spcAft>
                          <a:spcPts val="0"/>
                        </a:spcAft>
                        <a:buClr>
                          <a:schemeClr val="lt1"/>
                        </a:buClr>
                        <a:buSzPts val="2000"/>
                        <a:buFont typeface="Arial"/>
                        <a:buNone/>
                      </a:pPr>
                      <a:r>
                        <a:rPr lang="en" sz="2000" b="1" i="0" u="none" strike="noStrike" cap="none">
                          <a:solidFill>
                            <a:schemeClr val="lt1"/>
                          </a:solidFill>
                          <a:latin typeface="Arial"/>
                          <a:ea typeface="Arial"/>
                          <a:cs typeface="Arial"/>
                          <a:sym typeface="Arial"/>
                        </a:rPr>
                        <a:t>Small title</a:t>
                      </a:r>
                      <a:endParaRPr sz="2000" b="1"/>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20</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50125">
                <a:tc>
                  <a:txBody>
                    <a:bodyPr/>
                    <a:lstStyle/>
                    <a:p>
                      <a:pPr marL="0" marR="0" lvl="0" indent="0" algn="l" rtl="0">
                        <a:lnSpc>
                          <a:spcPct val="100000"/>
                        </a:lnSpc>
                        <a:spcBef>
                          <a:spcPts val="0"/>
                        </a:spcBef>
                        <a:spcAft>
                          <a:spcPts val="0"/>
                        </a:spcAft>
                        <a:buClr>
                          <a:srgbClr val="F0F6FC"/>
                        </a:buClr>
                        <a:buSzPts val="1700"/>
                        <a:buFont typeface="Arial"/>
                        <a:buNone/>
                      </a:pPr>
                      <a:r>
                        <a:rPr lang="en" sz="1600" i="0" u="none" strike="noStrike" cap="none">
                          <a:solidFill>
                            <a:srgbClr val="F0F6FC"/>
                          </a:solidFill>
                          <a:latin typeface="Roboto Mono"/>
                          <a:ea typeface="Roboto Mono"/>
                          <a:cs typeface="Roboto Mono"/>
                          <a:sym typeface="Roboto Mono"/>
                        </a:rPr>
                        <a:t>Large dates, usernames</a:t>
                      </a:r>
                      <a:endParaRPr sz="1600" i="0" u="none" strike="noStrike" cap="none">
                        <a:solidFill>
                          <a:schemeClr val="accent1"/>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Roboto Mono</a:t>
                      </a:r>
                      <a:r>
                        <a:rPr lang="en" sz="1400" i="0" u="none" strike="noStrike" cap="none">
                          <a:solidFill>
                            <a:srgbClr val="8B949E"/>
                          </a:solidFill>
                        </a:rPr>
                        <a:t> </a:t>
                      </a:r>
                      <a:r>
                        <a:rPr lang="en">
                          <a:solidFill>
                            <a:srgbClr val="8B949E"/>
                          </a:solidFill>
                        </a:rPr>
                        <a:t>16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50125">
                <a:tc>
                  <a:txBody>
                    <a:bodyPr/>
                    <a:lstStyle/>
                    <a:p>
                      <a:pPr marL="0" marR="0" lvl="0" indent="0" algn="l" rtl="0">
                        <a:lnSpc>
                          <a:spcPct val="100000"/>
                        </a:lnSpc>
                        <a:spcBef>
                          <a:spcPts val="0"/>
                        </a:spcBef>
                        <a:spcAft>
                          <a:spcPts val="0"/>
                        </a:spcAft>
                        <a:buClr>
                          <a:schemeClr val="lt1"/>
                        </a:buClr>
                        <a:buSzPts val="1700"/>
                        <a:buFont typeface="Arial"/>
                        <a:buNone/>
                      </a:pPr>
                      <a:r>
                        <a:rPr lang="en" sz="1600" i="0" u="none" strike="noStrike" cap="none">
                          <a:solidFill>
                            <a:schemeClr val="lt1"/>
                          </a:solidFill>
                        </a:rPr>
                        <a:t>Information</a:t>
                      </a:r>
                      <a:endParaRPr sz="4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a:t>
                      </a:r>
                      <a:r>
                        <a:rPr lang="en">
                          <a:solidFill>
                            <a:srgbClr val="8B949E"/>
                          </a:solidFill>
                        </a:rPr>
                        <a:t>Regular</a:t>
                      </a:r>
                      <a:r>
                        <a:rPr lang="en" sz="1400" i="0" u="none" strike="noStrike" cap="none">
                          <a:solidFill>
                            <a:srgbClr val="8B949E"/>
                          </a:solidFill>
                        </a:rPr>
                        <a:t> </a:t>
                      </a:r>
                      <a:r>
                        <a:rPr lang="en">
                          <a:solidFill>
                            <a:srgbClr val="8B949E"/>
                          </a:solidFill>
                        </a:rPr>
                        <a:t>16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Small information, supporting descriptions</a:t>
                      </a:r>
                      <a:endParaRPr i="0" u="none" strike="noStrike" cap="none">
                        <a:solidFill>
                          <a:srgbClr val="8B949E"/>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a:t>
                      </a:r>
                      <a:r>
                        <a:rPr lang="en">
                          <a:solidFill>
                            <a:srgbClr val="8B949E"/>
                          </a:solidFill>
                        </a:rPr>
                        <a:t>Regular</a:t>
                      </a:r>
                      <a:r>
                        <a:rPr lang="en" sz="1400" i="0" u="none" strike="noStrike" cap="none">
                          <a:solidFill>
                            <a:srgbClr val="8B949E"/>
                          </a:solidFill>
                        </a:rPr>
                        <a:t> </a:t>
                      </a:r>
                      <a:r>
                        <a:rPr lang="en">
                          <a:solidFill>
                            <a:srgbClr val="8B949E"/>
                          </a:solidFill>
                        </a:rPr>
                        <a:t>14</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 sz="1200" i="0" u="none" strike="noStrike" cap="none">
                          <a:solidFill>
                            <a:srgbClr val="8B949E"/>
                          </a:solidFill>
                          <a:latin typeface="Roboto Mono"/>
                          <a:ea typeface="Roboto Mono"/>
                          <a:cs typeface="Roboto Mono"/>
                          <a:sym typeface="Roboto Mono"/>
                        </a:rPr>
                        <a:t>Small dates, usernames, information</a:t>
                      </a:r>
                      <a:endParaRPr sz="1200">
                        <a:solidFill>
                          <a:srgbClr val="8B949E"/>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Roboto Mono 12</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571" name="Google Shape;2571;p133"/>
          <p:cNvSpPr txBox="1"/>
          <p:nvPr/>
        </p:nvSpPr>
        <p:spPr>
          <a:xfrm>
            <a:off x="415306" y="310725"/>
            <a:ext cx="43527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Font guide</a:t>
            </a:r>
            <a:endParaRPr sz="3600" b="1">
              <a:solidFill>
                <a:srgbClr val="F0F6FC"/>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One Speaker_3">
  <p:cSld name="1 Speaker_3">
    <p:bg>
      <p:bgPr>
        <a:gradFill>
          <a:gsLst>
            <a:gs pos="0">
              <a:srgbClr val="A371F7"/>
            </a:gs>
            <a:gs pos="56000">
              <a:srgbClr val="388BFD"/>
            </a:gs>
            <a:gs pos="100000">
              <a:srgbClr val="2A9D9A"/>
            </a:gs>
          </a:gsLst>
          <a:lin ang="18900000" scaled="0"/>
        </a:gradFill>
        <a:effectLst/>
      </p:bgPr>
    </p:bg>
    <p:spTree>
      <p:nvGrpSpPr>
        <p:cNvPr id="1" name="Shape 122"/>
        <p:cNvGrpSpPr/>
        <p:nvPr/>
      </p:nvGrpSpPr>
      <p:grpSpPr>
        <a:xfrm>
          <a:off x="0" y="0"/>
          <a:ext cx="0" cy="0"/>
          <a:chOff x="0" y="0"/>
          <a:chExt cx="0" cy="0"/>
        </a:xfrm>
      </p:grpSpPr>
      <p:sp>
        <p:nvSpPr>
          <p:cNvPr id="123" name="Google Shape;123;p14"/>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24" name="Google Shape;124;p14"/>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p14"/>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26" name="Google Shape;126;p14"/>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03. Template instructions (Brand and accessibility)">
  <p:cSld name="1_Template instructions (Footer Instructions)">
    <p:spTree>
      <p:nvGrpSpPr>
        <p:cNvPr id="1" name="Shape 2572"/>
        <p:cNvGrpSpPr/>
        <p:nvPr/>
      </p:nvGrpSpPr>
      <p:grpSpPr>
        <a:xfrm>
          <a:off x="0" y="0"/>
          <a:ext cx="0" cy="0"/>
          <a:chOff x="0" y="0"/>
          <a:chExt cx="0" cy="0"/>
        </a:xfrm>
      </p:grpSpPr>
      <p:sp>
        <p:nvSpPr>
          <p:cNvPr id="2573" name="Google Shape;2573;p134"/>
          <p:cNvSpPr txBox="1"/>
          <p:nvPr/>
        </p:nvSpPr>
        <p:spPr>
          <a:xfrm>
            <a:off x="340974" y="609275"/>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Brand guidelines &amp; accessibility</a:t>
            </a:r>
            <a:endParaRPr sz="3600" b="1">
              <a:solidFill>
                <a:srgbClr val="F0F6FC"/>
              </a:solidFill>
            </a:endParaRPr>
          </a:p>
        </p:txBody>
      </p:sp>
      <p:sp>
        <p:nvSpPr>
          <p:cNvPr id="2574" name="Google Shape;2574;p134"/>
          <p:cNvSpPr/>
          <p:nvPr/>
        </p:nvSpPr>
        <p:spPr>
          <a:xfrm>
            <a:off x="4568636" y="906723"/>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2575" name="Google Shape;2575;p134"/>
          <p:cNvSpPr/>
          <p:nvPr/>
        </p:nvSpPr>
        <p:spPr>
          <a:xfrm>
            <a:off x="4568636" y="2273318"/>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76" name="Google Shape;2576;p134"/>
          <p:cNvSpPr/>
          <p:nvPr/>
        </p:nvSpPr>
        <p:spPr>
          <a:xfrm>
            <a:off x="4568636" y="3559535"/>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77" name="Google Shape;2577;p134"/>
          <p:cNvSpPr txBox="1"/>
          <p:nvPr/>
        </p:nvSpPr>
        <p:spPr>
          <a:xfrm>
            <a:off x="5370125" y="60927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This template is based on our core brand elements to assist Hubbers in producing communications that align with the GitHub brand system. </a:t>
            </a:r>
            <a:endParaRPr/>
          </a:p>
        </p:txBody>
      </p:sp>
      <p:sp>
        <p:nvSpPr>
          <p:cNvPr id="2578" name="Google Shape;2578;p134"/>
          <p:cNvSpPr txBox="1"/>
          <p:nvPr/>
        </p:nvSpPr>
        <p:spPr>
          <a:xfrm>
            <a:off x="5370125" y="197392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The colors and font sizing have been approved by the accessibility team to ensure we are actively being inclusive. </a:t>
            </a:r>
            <a:endParaRPr>
              <a:solidFill>
                <a:srgbClr val="FFFFFF"/>
              </a:solidFill>
            </a:endParaRPr>
          </a:p>
        </p:txBody>
      </p:sp>
      <p:sp>
        <p:nvSpPr>
          <p:cNvPr id="2579" name="Google Shape;2579;p134"/>
          <p:cNvSpPr txBox="1"/>
          <p:nvPr/>
        </p:nvSpPr>
        <p:spPr>
          <a:xfrm>
            <a:off x="5370125" y="3419125"/>
            <a:ext cx="3432900" cy="96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If you have issues with the template, please reach out to via our slack channel </a:t>
            </a:r>
            <a:r>
              <a:rPr lang="en" u="sng">
                <a:solidFill>
                  <a:schemeClr val="lt2"/>
                </a:solidFill>
                <a:hlinkClick r:id="rId2">
                  <a:extLst>
                    <a:ext uri="{A12FA001-AC4F-418D-AE19-62706E023703}">
                      <ahyp:hlinkClr xmlns:ahyp="http://schemas.microsoft.com/office/drawing/2018/hyperlinkcolor" val="tx"/>
                    </a:ext>
                  </a:extLst>
                </a:hlinkClick>
              </a:rPr>
              <a:t>#visual-communications</a:t>
            </a:r>
            <a:endParaRPr>
              <a:solidFill>
                <a:schemeClr val="lt2"/>
              </a:solidFill>
            </a:endParaRPr>
          </a:p>
        </p:txBody>
      </p:sp>
      <p:pic>
        <p:nvPicPr>
          <p:cNvPr id="2580" name="Google Shape;2580;p134"/>
          <p:cNvPicPr preferRelativeResize="0"/>
          <p:nvPr/>
        </p:nvPicPr>
        <p:blipFill>
          <a:blip r:embed="rId3">
            <a:alphaModFix/>
          </a:blip>
          <a:stretch>
            <a:fillRect/>
          </a:stretch>
        </p:blipFill>
        <p:spPr>
          <a:xfrm>
            <a:off x="4705813" y="1047825"/>
            <a:ext cx="274320" cy="266482"/>
          </a:xfrm>
          <a:prstGeom prst="rect">
            <a:avLst/>
          </a:prstGeom>
          <a:noFill/>
          <a:ln>
            <a:noFill/>
          </a:ln>
        </p:spPr>
      </p:pic>
      <p:sp>
        <p:nvSpPr>
          <p:cNvPr id="2581" name="Google Shape;2581;p134"/>
          <p:cNvSpPr txBox="1"/>
          <p:nvPr/>
        </p:nvSpPr>
        <p:spPr>
          <a:xfrm>
            <a:off x="340975" y="2742625"/>
            <a:ext cx="37662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8B949E"/>
                </a:solidFill>
              </a:rPr>
              <a:t>Our goal is to create a user friendly template so all Hubbers have the opportunity to create a presentation that looks as if a designer created it. </a:t>
            </a:r>
            <a:r>
              <a:rPr lang="en">
                <a:solidFill>
                  <a:schemeClr val="lt1"/>
                </a:solidFill>
              </a:rPr>
              <a:t>Please be sure to follow guidelines and template structures to ensure brand and </a:t>
            </a:r>
            <a:br>
              <a:rPr lang="en">
                <a:solidFill>
                  <a:schemeClr val="lt1"/>
                </a:solidFill>
              </a:rPr>
            </a:br>
            <a:r>
              <a:rPr lang="en">
                <a:solidFill>
                  <a:schemeClr val="lt1"/>
                </a:solidFill>
              </a:rPr>
              <a:t>accessibility compliance.</a:t>
            </a:r>
            <a:r>
              <a:rPr lang="en">
                <a:solidFill>
                  <a:srgbClr val="8B949E"/>
                </a:solidFill>
              </a:rPr>
              <a:t>  </a:t>
            </a:r>
            <a:endParaRPr>
              <a:solidFill>
                <a:srgbClr val="8B949E"/>
              </a:solidFill>
            </a:endParaRPr>
          </a:p>
        </p:txBody>
      </p:sp>
      <p:pic>
        <p:nvPicPr>
          <p:cNvPr id="2582" name="Google Shape;2582;p134"/>
          <p:cNvPicPr preferRelativeResize="0"/>
          <p:nvPr/>
        </p:nvPicPr>
        <p:blipFill>
          <a:blip r:embed="rId4">
            <a:alphaModFix/>
          </a:blip>
          <a:stretch>
            <a:fillRect/>
          </a:stretch>
        </p:blipFill>
        <p:spPr>
          <a:xfrm>
            <a:off x="4705813" y="2395538"/>
            <a:ext cx="274320" cy="266482"/>
          </a:xfrm>
          <a:prstGeom prst="rect">
            <a:avLst/>
          </a:prstGeom>
          <a:noFill/>
          <a:ln>
            <a:noFill/>
          </a:ln>
        </p:spPr>
      </p:pic>
      <p:pic>
        <p:nvPicPr>
          <p:cNvPr id="2583" name="Google Shape;2583;p134"/>
          <p:cNvPicPr preferRelativeResize="0"/>
          <p:nvPr/>
        </p:nvPicPr>
        <p:blipFill>
          <a:blip r:embed="rId5">
            <a:alphaModFix/>
          </a:blip>
          <a:stretch>
            <a:fillRect/>
          </a:stretch>
        </p:blipFill>
        <p:spPr>
          <a:xfrm>
            <a:off x="4705813" y="3700625"/>
            <a:ext cx="274320" cy="266482"/>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matchingName="2. Blank">
  <p:cSld name="Blank">
    <p:spTree>
      <p:nvGrpSpPr>
        <p:cNvPr id="1" name="Shape 2584"/>
        <p:cNvGrpSpPr/>
        <p:nvPr/>
      </p:nvGrpSpPr>
      <p:grpSpPr>
        <a:xfrm>
          <a:off x="0" y="0"/>
          <a:ext cx="0" cy="0"/>
          <a:chOff x="0" y="0"/>
          <a:chExt cx="0" cy="0"/>
        </a:xfrm>
      </p:grpSpPr>
      <p:grpSp>
        <p:nvGrpSpPr>
          <p:cNvPr id="2585" name="Google Shape;2585;p135"/>
          <p:cNvGrpSpPr/>
          <p:nvPr/>
        </p:nvGrpSpPr>
        <p:grpSpPr>
          <a:xfrm>
            <a:off x="9190200" y="0"/>
            <a:ext cx="2579242" cy="2568339"/>
            <a:chOff x="22170399" y="777240"/>
            <a:chExt cx="6877978" cy="6848903"/>
          </a:xfrm>
        </p:grpSpPr>
        <p:grpSp>
          <p:nvGrpSpPr>
            <p:cNvPr id="2586" name="Google Shape;2586;p135"/>
            <p:cNvGrpSpPr/>
            <p:nvPr/>
          </p:nvGrpSpPr>
          <p:grpSpPr>
            <a:xfrm>
              <a:off x="22170399" y="777240"/>
              <a:ext cx="6877978" cy="6848903"/>
              <a:chOff x="22155159" y="0"/>
              <a:chExt cx="6877978" cy="6848903"/>
            </a:xfrm>
          </p:grpSpPr>
          <p:sp>
            <p:nvSpPr>
              <p:cNvPr id="2587" name="Google Shape;2587;p1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588" name="Google Shape;2588;p1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589" name="Google Shape;2589;p1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590" name="Google Shape;2590;p1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591" name="Google Shape;2591;p1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592" name="Google Shape;2592;p1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593" name="Google Shape;2593;p1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594" name="Google Shape;2594;p1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595" name="Google Shape;2595;p1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596" name="Google Shape;2596;p1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597" name="Google Shape;2597;p1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598" name="Google Shape;2598;p1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599" name="Google Shape;2599;p1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600" name="Google Shape;2600;p1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rgbClr val="0A0C10"/>
        </a:solidFill>
        <a:effectLst/>
      </p:bgPr>
    </p:bg>
    <p:spTree>
      <p:nvGrpSpPr>
        <p:cNvPr id="1" name="Shape 2601"/>
        <p:cNvGrpSpPr/>
        <p:nvPr/>
      </p:nvGrpSpPr>
      <p:grpSpPr>
        <a:xfrm>
          <a:off x="0" y="0"/>
          <a:ext cx="0" cy="0"/>
          <a:chOff x="0" y="0"/>
          <a:chExt cx="0" cy="0"/>
        </a:xfrm>
      </p:grpSpPr>
      <p:pic>
        <p:nvPicPr>
          <p:cNvPr id="2602" name="Google Shape;2602;p136" descr="Image"/>
          <p:cNvPicPr preferRelativeResize="0"/>
          <p:nvPr/>
        </p:nvPicPr>
        <p:blipFill rotWithShape="1">
          <a:blip r:embed="rId2">
            <a:alphaModFix/>
          </a:blip>
          <a:srcRect/>
          <a:stretch/>
        </p:blipFill>
        <p:spPr>
          <a:xfrm>
            <a:off x="3473310" y="1500188"/>
            <a:ext cx="2197380" cy="214312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matchingName="3. Presentation title_1">
  <p:cSld name="Presentation title_1">
    <p:bg>
      <p:bgPr>
        <a:gradFill>
          <a:gsLst>
            <a:gs pos="0">
              <a:schemeClr val="accent2"/>
            </a:gs>
            <a:gs pos="50000">
              <a:schemeClr val="accent5"/>
            </a:gs>
            <a:gs pos="100000">
              <a:schemeClr val="accent1"/>
            </a:gs>
          </a:gsLst>
          <a:lin ang="18900044" scaled="0"/>
        </a:gradFill>
        <a:effectLst/>
      </p:bgPr>
    </p:bg>
    <p:spTree>
      <p:nvGrpSpPr>
        <p:cNvPr id="1" name="Shape 2603"/>
        <p:cNvGrpSpPr/>
        <p:nvPr/>
      </p:nvGrpSpPr>
      <p:grpSpPr>
        <a:xfrm>
          <a:off x="0" y="0"/>
          <a:ext cx="0" cy="0"/>
          <a:chOff x="0" y="0"/>
          <a:chExt cx="0" cy="0"/>
        </a:xfrm>
      </p:grpSpPr>
      <p:sp>
        <p:nvSpPr>
          <p:cNvPr id="2604" name="Google Shape;2604;p137"/>
          <p:cNvSpPr txBox="1">
            <a:spLocks noGrp="1"/>
          </p:cNvSpPr>
          <p:nvPr>
            <p:ph type="title"/>
          </p:nvPr>
        </p:nvSpPr>
        <p:spPr>
          <a:xfrm>
            <a:off x="487126" y="1700225"/>
            <a:ext cx="44688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4400"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605" name="Google Shape;2605;p137" descr="Image"/>
          <p:cNvPicPr preferRelativeResize="0"/>
          <p:nvPr/>
        </p:nvPicPr>
        <p:blipFill rotWithShape="1">
          <a:blip r:embed="rId2">
            <a:alphaModFix/>
          </a:blip>
          <a:srcRect/>
          <a:stretch/>
        </p:blipFill>
        <p:spPr>
          <a:xfrm>
            <a:off x="487136" y="494778"/>
            <a:ext cx="527371" cy="514350"/>
          </a:xfrm>
          <a:prstGeom prst="rect">
            <a:avLst/>
          </a:prstGeom>
          <a:noFill/>
          <a:ln>
            <a:noFill/>
          </a:ln>
        </p:spPr>
      </p:pic>
      <p:sp>
        <p:nvSpPr>
          <p:cNvPr id="2606" name="Google Shape;2606;p137"/>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4. Presentation title_2">
  <p:cSld name="Presentation title_2">
    <p:bg>
      <p:bgPr>
        <a:gradFill>
          <a:gsLst>
            <a:gs pos="0">
              <a:schemeClr val="accent5"/>
            </a:gs>
            <a:gs pos="50000">
              <a:schemeClr val="accent1"/>
            </a:gs>
            <a:gs pos="100000">
              <a:schemeClr val="accent4"/>
            </a:gs>
          </a:gsLst>
          <a:lin ang="18900044" scaled="0"/>
        </a:gradFill>
        <a:effectLst/>
      </p:bgPr>
    </p:bg>
    <p:spTree>
      <p:nvGrpSpPr>
        <p:cNvPr id="1" name="Shape 2607"/>
        <p:cNvGrpSpPr/>
        <p:nvPr/>
      </p:nvGrpSpPr>
      <p:grpSpPr>
        <a:xfrm>
          <a:off x="0" y="0"/>
          <a:ext cx="0" cy="0"/>
          <a:chOff x="0" y="0"/>
          <a:chExt cx="0" cy="0"/>
        </a:xfrm>
      </p:grpSpPr>
      <p:sp>
        <p:nvSpPr>
          <p:cNvPr id="2608" name="Google Shape;2608;p138"/>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4400" b="1" i="0" u="none" strike="noStrike" cap="none">
                <a:solidFill>
                  <a:schemeClr val="lt2"/>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pic>
        <p:nvPicPr>
          <p:cNvPr id="2609" name="Google Shape;2609;p138" descr="Image"/>
          <p:cNvPicPr preferRelativeResize="0"/>
          <p:nvPr/>
        </p:nvPicPr>
        <p:blipFill rotWithShape="1">
          <a:blip r:embed="rId2">
            <a:alphaModFix/>
          </a:blip>
          <a:srcRect/>
          <a:stretch/>
        </p:blipFill>
        <p:spPr>
          <a:xfrm>
            <a:off x="487136" y="494778"/>
            <a:ext cx="527371" cy="514350"/>
          </a:xfrm>
          <a:prstGeom prst="rect">
            <a:avLst/>
          </a:prstGeom>
          <a:noFill/>
          <a:ln>
            <a:noFill/>
          </a:ln>
        </p:spPr>
      </p:pic>
      <p:grpSp>
        <p:nvGrpSpPr>
          <p:cNvPr id="2610" name="Google Shape;2610;p138"/>
          <p:cNvGrpSpPr/>
          <p:nvPr/>
        </p:nvGrpSpPr>
        <p:grpSpPr>
          <a:xfrm>
            <a:off x="9190200" y="0"/>
            <a:ext cx="2579242" cy="2568339"/>
            <a:chOff x="22170399" y="777240"/>
            <a:chExt cx="6877978" cy="6848903"/>
          </a:xfrm>
        </p:grpSpPr>
        <p:grpSp>
          <p:nvGrpSpPr>
            <p:cNvPr id="2611" name="Google Shape;2611;p138"/>
            <p:cNvGrpSpPr/>
            <p:nvPr/>
          </p:nvGrpSpPr>
          <p:grpSpPr>
            <a:xfrm>
              <a:off x="22170399" y="777240"/>
              <a:ext cx="6877978" cy="6848903"/>
              <a:chOff x="22155159" y="0"/>
              <a:chExt cx="6877978" cy="6848903"/>
            </a:xfrm>
          </p:grpSpPr>
          <p:sp>
            <p:nvSpPr>
              <p:cNvPr id="2612" name="Google Shape;2612;p13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613" name="Google Shape;2613;p13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614" name="Google Shape;2614;p13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615" name="Google Shape;2615;p13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616" name="Google Shape;2616;p13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617" name="Google Shape;2617;p13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618" name="Google Shape;2618;p13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619" name="Google Shape;2619;p13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620" name="Google Shape;2620;p13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621" name="Google Shape;2621;p13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622" name="Google Shape;2622;p13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623" name="Google Shape;2623;p13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624" name="Google Shape;2624;p13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625" name="Google Shape;2625;p13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626" name="Google Shape;2626;p138"/>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5. Presentation title_3">
  <p:cSld name="Presentation title_3">
    <p:spTree>
      <p:nvGrpSpPr>
        <p:cNvPr id="1" name="Shape 2627"/>
        <p:cNvGrpSpPr/>
        <p:nvPr/>
      </p:nvGrpSpPr>
      <p:grpSpPr>
        <a:xfrm>
          <a:off x="0" y="0"/>
          <a:ext cx="0" cy="0"/>
          <a:chOff x="0" y="0"/>
          <a:chExt cx="0" cy="0"/>
        </a:xfrm>
      </p:grpSpPr>
      <p:pic>
        <p:nvPicPr>
          <p:cNvPr id="2628" name="Google Shape;2628;p139" descr="A picture containing night sky&#10;&#10;Description automatically generated"/>
          <p:cNvPicPr preferRelativeResize="0"/>
          <p:nvPr/>
        </p:nvPicPr>
        <p:blipFill rotWithShape="1">
          <a:blip r:embed="rId2">
            <a:alphaModFix/>
          </a:blip>
          <a:srcRect/>
          <a:stretch/>
        </p:blipFill>
        <p:spPr>
          <a:xfrm>
            <a:off x="0" y="1339"/>
            <a:ext cx="9143998" cy="5140822"/>
          </a:xfrm>
          <a:prstGeom prst="rect">
            <a:avLst/>
          </a:prstGeom>
          <a:noFill/>
          <a:ln>
            <a:noFill/>
          </a:ln>
        </p:spPr>
      </p:pic>
      <p:pic>
        <p:nvPicPr>
          <p:cNvPr id="2629" name="Google Shape;2629;p139"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2630" name="Google Shape;2630;p139"/>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4400" b="1">
                <a:solidFill>
                  <a:schemeClr val="lt2"/>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631" name="Google Shape;2631;p139"/>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3. Presentation title_1 1">
  <p:cSld name="Presentation title_1_1">
    <p:spTree>
      <p:nvGrpSpPr>
        <p:cNvPr id="1" name="Shape 2637"/>
        <p:cNvGrpSpPr/>
        <p:nvPr/>
      </p:nvGrpSpPr>
      <p:grpSpPr>
        <a:xfrm>
          <a:off x="0" y="0"/>
          <a:ext cx="0" cy="0"/>
          <a:chOff x="0" y="0"/>
          <a:chExt cx="0" cy="0"/>
        </a:xfrm>
      </p:grpSpPr>
      <p:pic>
        <p:nvPicPr>
          <p:cNvPr id="2638" name="Google Shape;2638;p141" descr="A picture containing indoor, flower, plant, dark&#10;&#10;Description automatically generated"/>
          <p:cNvPicPr preferRelativeResize="0"/>
          <p:nvPr/>
        </p:nvPicPr>
        <p:blipFill rotWithShape="1">
          <a:blip r:embed="rId2">
            <a:alphaModFix/>
          </a:blip>
          <a:srcRect/>
          <a:stretch/>
        </p:blipFill>
        <p:spPr>
          <a:xfrm>
            <a:off x="4819257" y="318044"/>
            <a:ext cx="3837606" cy="4507412"/>
          </a:xfrm>
          <a:prstGeom prst="rect">
            <a:avLst/>
          </a:prstGeom>
          <a:noFill/>
          <a:ln>
            <a:noFill/>
          </a:ln>
        </p:spPr>
      </p:pic>
      <p:sp>
        <p:nvSpPr>
          <p:cNvPr id="2639" name="Google Shape;2639;p141"/>
          <p:cNvSpPr txBox="1">
            <a:spLocks noGrp="1"/>
          </p:cNvSpPr>
          <p:nvPr>
            <p:ph type="title"/>
          </p:nvPr>
        </p:nvSpPr>
        <p:spPr>
          <a:xfrm>
            <a:off x="487126" y="1700225"/>
            <a:ext cx="44688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4400"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640" name="Google Shape;2640;p141"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2641" name="Google Shape;2641;p141"/>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7. One Speaker_1">
  <p:cSld name="1 Speaker_1">
    <p:spTree>
      <p:nvGrpSpPr>
        <p:cNvPr id="1" name="Shape 2642"/>
        <p:cNvGrpSpPr/>
        <p:nvPr/>
      </p:nvGrpSpPr>
      <p:grpSpPr>
        <a:xfrm>
          <a:off x="0" y="0"/>
          <a:ext cx="0" cy="0"/>
          <a:chOff x="0" y="0"/>
          <a:chExt cx="0" cy="0"/>
        </a:xfrm>
      </p:grpSpPr>
      <p:pic>
        <p:nvPicPr>
          <p:cNvPr id="2643" name="Google Shape;2643;p142"/>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644" name="Google Shape;2644;p142"/>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45" name="Google Shape;2645;p142"/>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6" name="Google Shape;2646;p142"/>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7" name="Google Shape;2647;p142"/>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rgbClr val="8B949E"/>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9. One Speaker_3">
  <p:cSld name="1 Speaker_3">
    <p:bg>
      <p:bgPr>
        <a:gradFill>
          <a:gsLst>
            <a:gs pos="0">
              <a:srgbClr val="A371F7"/>
            </a:gs>
            <a:gs pos="52999">
              <a:schemeClr val="accent5"/>
            </a:gs>
            <a:gs pos="100000">
              <a:schemeClr val="accent2"/>
            </a:gs>
          </a:gsLst>
          <a:lin ang="18900044" scaled="0"/>
        </a:gradFill>
        <a:effectLst/>
      </p:bgPr>
    </p:bg>
    <p:spTree>
      <p:nvGrpSpPr>
        <p:cNvPr id="1" name="Shape 2654"/>
        <p:cNvGrpSpPr/>
        <p:nvPr/>
      </p:nvGrpSpPr>
      <p:grpSpPr>
        <a:xfrm>
          <a:off x="0" y="0"/>
          <a:ext cx="0" cy="0"/>
          <a:chOff x="0" y="0"/>
          <a:chExt cx="0" cy="0"/>
        </a:xfrm>
      </p:grpSpPr>
      <p:sp>
        <p:nvSpPr>
          <p:cNvPr id="2655" name="Google Shape;2655;p144"/>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56" name="Google Shape;2656;p144"/>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7" name="Google Shape;2657;p144"/>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58" name="Google Shape;2658;p144"/>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10. One Speaker_4">
  <p:cSld name="1 Speaker_4">
    <p:bg>
      <p:bgPr>
        <a:gradFill>
          <a:gsLst>
            <a:gs pos="0">
              <a:srgbClr val="56D364"/>
            </a:gs>
            <a:gs pos="100000">
              <a:srgbClr val="388BFD"/>
            </a:gs>
          </a:gsLst>
          <a:lin ang="18900044" scaled="0"/>
        </a:gradFill>
        <a:effectLst/>
      </p:bgPr>
    </p:bg>
    <p:spTree>
      <p:nvGrpSpPr>
        <p:cNvPr id="1" name="Shape 2659"/>
        <p:cNvGrpSpPr/>
        <p:nvPr/>
      </p:nvGrpSpPr>
      <p:grpSpPr>
        <a:xfrm>
          <a:off x="0" y="0"/>
          <a:ext cx="0" cy="0"/>
          <a:chOff x="0" y="0"/>
          <a:chExt cx="0" cy="0"/>
        </a:xfrm>
      </p:grpSpPr>
      <p:sp>
        <p:nvSpPr>
          <p:cNvPr id="2660" name="Google Shape;2660;p145"/>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61" name="Google Shape;2661;p145"/>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2" name="Google Shape;2662;p145"/>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63" name="Google Shape;2663;p145"/>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One Speaker_4">
  <p:cSld name="1 Speaker_4">
    <p:bg>
      <p:bgPr>
        <a:gradFill>
          <a:gsLst>
            <a:gs pos="0">
              <a:srgbClr val="56D364"/>
            </a:gs>
            <a:gs pos="100000">
              <a:srgbClr val="388BFD"/>
            </a:gs>
          </a:gsLst>
          <a:lin ang="18900000" scaled="0"/>
        </a:gradFill>
        <a:effectLst/>
      </p:bgPr>
    </p:bg>
    <p:spTree>
      <p:nvGrpSpPr>
        <p:cNvPr id="1" name="Shape 127"/>
        <p:cNvGrpSpPr/>
        <p:nvPr/>
      </p:nvGrpSpPr>
      <p:grpSpPr>
        <a:xfrm>
          <a:off x="0" y="0"/>
          <a:ext cx="0" cy="0"/>
          <a:chOff x="0" y="0"/>
          <a:chExt cx="0" cy="0"/>
        </a:xfrm>
      </p:grpSpPr>
      <p:sp>
        <p:nvSpPr>
          <p:cNvPr id="128" name="Google Shape;128;p15"/>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29" name="Google Shape;129;p15"/>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5"/>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31" name="Google Shape;131;p15"/>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11. Two Speakers_1">
  <p:cSld name="2 Speakers_1">
    <p:bg>
      <p:bgPr>
        <a:solidFill>
          <a:srgbClr val="0A0C10"/>
        </a:solidFill>
        <a:effectLst/>
      </p:bgPr>
    </p:bg>
    <p:spTree>
      <p:nvGrpSpPr>
        <p:cNvPr id="1" name="Shape 2664"/>
        <p:cNvGrpSpPr/>
        <p:nvPr/>
      </p:nvGrpSpPr>
      <p:grpSpPr>
        <a:xfrm>
          <a:off x="0" y="0"/>
          <a:ext cx="0" cy="0"/>
          <a:chOff x="0" y="0"/>
          <a:chExt cx="0" cy="0"/>
        </a:xfrm>
      </p:grpSpPr>
      <p:pic>
        <p:nvPicPr>
          <p:cNvPr id="2665" name="Google Shape;2665;p146"/>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666" name="Google Shape;2666;p146"/>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67" name="Google Shape;2667;p146"/>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2668" name="Google Shape;2668;p146"/>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69" name="Google Shape;2669;p146"/>
          <p:cNvSpPr txBox="1">
            <a:spLocks noGrp="1"/>
          </p:cNvSpPr>
          <p:nvPr>
            <p:ph type="title"/>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0" name="Google Shape;2670;p146"/>
          <p:cNvSpPr txBox="1">
            <a:spLocks noGrp="1"/>
          </p:cNvSpPr>
          <p:nvPr>
            <p:ph type="title" idx="4"/>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1" name="Google Shape;2671;p146"/>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72" name="Google Shape;2672;p146"/>
          <p:cNvSpPr txBox="1">
            <a:spLocks noGrp="1"/>
          </p:cNvSpPr>
          <p:nvPr>
            <p:ph type="subTitle" idx="5"/>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73" name="Google Shape;2673;p146"/>
          <p:cNvSpPr txBox="1">
            <a:spLocks noGrp="1"/>
          </p:cNvSpPr>
          <p:nvPr>
            <p:ph type="title" idx="6"/>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4" name="Google Shape;2674;p146"/>
          <p:cNvSpPr txBox="1">
            <a:spLocks noGrp="1"/>
          </p:cNvSpPr>
          <p:nvPr>
            <p:ph type="subTitle" idx="7"/>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75" name="Google Shape;2675;p146"/>
          <p:cNvSpPr txBox="1">
            <a:spLocks noGrp="1"/>
          </p:cNvSpPr>
          <p:nvPr>
            <p:ph type="subTitle" idx="8"/>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12. Two Speakers_2">
  <p:cSld name="2 Speakers_2">
    <p:bg>
      <p:bgPr>
        <a:blipFill>
          <a:blip r:embed="rId2">
            <a:alphaModFix/>
          </a:blip>
          <a:stretch>
            <a:fillRect/>
          </a:stretch>
        </a:blipFill>
        <a:effectLst/>
      </p:bgPr>
    </p:bg>
    <p:spTree>
      <p:nvGrpSpPr>
        <p:cNvPr id="1" name="Shape 2676"/>
        <p:cNvGrpSpPr/>
        <p:nvPr/>
      </p:nvGrpSpPr>
      <p:grpSpPr>
        <a:xfrm>
          <a:off x="0" y="0"/>
          <a:ext cx="0" cy="0"/>
          <a:chOff x="0" y="0"/>
          <a:chExt cx="0" cy="0"/>
        </a:xfrm>
      </p:grpSpPr>
      <p:sp>
        <p:nvSpPr>
          <p:cNvPr id="2677" name="Google Shape;2677;p147"/>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78" name="Google Shape;2678;p147"/>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2679" name="Google Shape;2679;p147"/>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80" name="Google Shape;2680;p147"/>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81" name="Google Shape;2681;p147"/>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2" name="Google Shape;2682;p147"/>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3" name="Google Shape;2683;p147"/>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84" name="Google Shape;2684;p147"/>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5" name="Google Shape;2685;p147"/>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6" name="Google Shape;2686;p147"/>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13. Two Speakers_3">
  <p:cSld name="2 Speakers_3">
    <p:bg>
      <p:bgPr>
        <a:gradFill>
          <a:gsLst>
            <a:gs pos="0">
              <a:schemeClr val="accent5"/>
            </a:gs>
            <a:gs pos="50000">
              <a:schemeClr val="accent1"/>
            </a:gs>
            <a:gs pos="100000">
              <a:schemeClr val="accent4"/>
            </a:gs>
          </a:gsLst>
          <a:lin ang="18900044" scaled="0"/>
        </a:gradFill>
        <a:effectLst/>
      </p:bgPr>
    </p:bg>
    <p:spTree>
      <p:nvGrpSpPr>
        <p:cNvPr id="1" name="Shape 2687"/>
        <p:cNvGrpSpPr/>
        <p:nvPr/>
      </p:nvGrpSpPr>
      <p:grpSpPr>
        <a:xfrm>
          <a:off x="0" y="0"/>
          <a:ext cx="0" cy="0"/>
          <a:chOff x="0" y="0"/>
          <a:chExt cx="0" cy="0"/>
        </a:xfrm>
      </p:grpSpPr>
      <p:sp>
        <p:nvSpPr>
          <p:cNvPr id="2688" name="Google Shape;2688;p148"/>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89" name="Google Shape;2689;p148"/>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2690" name="Google Shape;2690;p148"/>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91" name="Google Shape;2691;p148"/>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2" name="Google Shape;2692;p148"/>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3" name="Google Shape;2693;p148"/>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4" name="Google Shape;2694;p148"/>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5" name="Google Shape;2695;p148"/>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6" name="Google Shape;2696;p148"/>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7" name="Google Shape;2697;p148"/>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14. Two Speakers_4">
  <p:cSld name="2 Speakers_4">
    <p:bg>
      <p:bgPr>
        <a:gradFill>
          <a:gsLst>
            <a:gs pos="0">
              <a:srgbClr val="388BFD"/>
            </a:gs>
            <a:gs pos="51000">
              <a:srgbClr val="6C7EFA"/>
            </a:gs>
            <a:gs pos="100000">
              <a:srgbClr val="A371F7"/>
            </a:gs>
          </a:gsLst>
          <a:lin ang="18900044" scaled="0"/>
        </a:gradFill>
        <a:effectLst/>
      </p:bgPr>
    </p:bg>
    <p:spTree>
      <p:nvGrpSpPr>
        <p:cNvPr id="1" name="Shape 2698"/>
        <p:cNvGrpSpPr/>
        <p:nvPr/>
      </p:nvGrpSpPr>
      <p:grpSpPr>
        <a:xfrm>
          <a:off x="0" y="0"/>
          <a:ext cx="0" cy="0"/>
          <a:chOff x="0" y="0"/>
          <a:chExt cx="0" cy="0"/>
        </a:xfrm>
      </p:grpSpPr>
      <p:sp>
        <p:nvSpPr>
          <p:cNvPr id="2699" name="Google Shape;2699;p149"/>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700" name="Google Shape;2700;p149"/>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2701" name="Google Shape;2701;p149"/>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702" name="Google Shape;2702;p149"/>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03" name="Google Shape;2703;p149"/>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4" name="Google Shape;2704;p149"/>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5" name="Google Shape;2705;p149"/>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06" name="Google Shape;2706;p149"/>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7" name="Google Shape;2707;p149"/>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8" name="Google Shape;2708;p149"/>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15. Two points/sections">
  <p:cSld name="Two points/sections">
    <p:spTree>
      <p:nvGrpSpPr>
        <p:cNvPr id="1" name="Shape 2709"/>
        <p:cNvGrpSpPr/>
        <p:nvPr/>
      </p:nvGrpSpPr>
      <p:grpSpPr>
        <a:xfrm>
          <a:off x="0" y="0"/>
          <a:ext cx="0" cy="0"/>
          <a:chOff x="0" y="0"/>
          <a:chExt cx="0" cy="0"/>
        </a:xfrm>
      </p:grpSpPr>
      <p:sp>
        <p:nvSpPr>
          <p:cNvPr id="2710" name="Google Shape;2710;p150"/>
          <p:cNvSpPr/>
          <p:nvPr/>
        </p:nvSpPr>
        <p:spPr>
          <a:xfrm>
            <a:off x="5125658" y="1363404"/>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11" name="Google Shape;2711;p150"/>
          <p:cNvSpPr/>
          <p:nvPr/>
        </p:nvSpPr>
        <p:spPr>
          <a:xfrm>
            <a:off x="2642658" y="1363404"/>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712" name="Google Shape;2712;p150"/>
          <p:cNvGrpSpPr/>
          <p:nvPr/>
        </p:nvGrpSpPr>
        <p:grpSpPr>
          <a:xfrm>
            <a:off x="9190200" y="0"/>
            <a:ext cx="2579242" cy="2568339"/>
            <a:chOff x="22170399" y="777240"/>
            <a:chExt cx="6877978" cy="6848903"/>
          </a:xfrm>
        </p:grpSpPr>
        <p:grpSp>
          <p:nvGrpSpPr>
            <p:cNvPr id="2713" name="Google Shape;2713;p150"/>
            <p:cNvGrpSpPr/>
            <p:nvPr/>
          </p:nvGrpSpPr>
          <p:grpSpPr>
            <a:xfrm>
              <a:off x="22170399" y="777240"/>
              <a:ext cx="6877978" cy="6848903"/>
              <a:chOff x="22155159" y="0"/>
              <a:chExt cx="6877978" cy="6848903"/>
            </a:xfrm>
          </p:grpSpPr>
          <p:sp>
            <p:nvSpPr>
              <p:cNvPr id="2714" name="Google Shape;2714;p15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715" name="Google Shape;2715;p15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716" name="Google Shape;2716;p15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717" name="Google Shape;2717;p15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718" name="Google Shape;2718;p15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719" name="Google Shape;2719;p15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720" name="Google Shape;2720;p15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721" name="Google Shape;2721;p15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722" name="Google Shape;2722;p15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723" name="Google Shape;2723;p15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724" name="Google Shape;2724;p15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725" name="Google Shape;2725;p15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726" name="Google Shape;2726;p15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727" name="Google Shape;2727;p15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728" name="Google Shape;2728;p150"/>
          <p:cNvSpPr txBox="1">
            <a:spLocks noGrp="1"/>
          </p:cNvSpPr>
          <p:nvPr>
            <p:ph type="subTitle" idx="1"/>
          </p:nvPr>
        </p:nvSpPr>
        <p:spPr>
          <a:xfrm>
            <a:off x="23500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29" name="Google Shape;2729;p150"/>
          <p:cNvSpPr txBox="1">
            <a:spLocks noGrp="1"/>
          </p:cNvSpPr>
          <p:nvPr>
            <p:ph type="subTitle" idx="2"/>
          </p:nvPr>
        </p:nvSpPr>
        <p:spPr>
          <a:xfrm>
            <a:off x="48330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30" name="Google Shape;2730;p150"/>
          <p:cNvSpPr txBox="1">
            <a:spLocks noGrp="1"/>
          </p:cNvSpPr>
          <p:nvPr>
            <p:ph type="subTitle" idx="3"/>
          </p:nvPr>
        </p:nvSpPr>
        <p:spPr>
          <a:xfrm>
            <a:off x="23500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731" name="Google Shape;2731;p150"/>
          <p:cNvSpPr txBox="1">
            <a:spLocks noGrp="1"/>
          </p:cNvSpPr>
          <p:nvPr>
            <p:ph type="subTitle" idx="4"/>
          </p:nvPr>
        </p:nvSpPr>
        <p:spPr>
          <a:xfrm>
            <a:off x="48330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16. Three points/sections">
  <p:cSld name="Three points/sections">
    <p:spTree>
      <p:nvGrpSpPr>
        <p:cNvPr id="1" name="Shape 2732"/>
        <p:cNvGrpSpPr/>
        <p:nvPr/>
      </p:nvGrpSpPr>
      <p:grpSpPr>
        <a:xfrm>
          <a:off x="0" y="0"/>
          <a:ext cx="0" cy="0"/>
          <a:chOff x="0" y="0"/>
          <a:chExt cx="0" cy="0"/>
        </a:xfrm>
      </p:grpSpPr>
      <p:sp>
        <p:nvSpPr>
          <p:cNvPr id="2733" name="Google Shape;2733;p151"/>
          <p:cNvSpPr/>
          <p:nvPr/>
        </p:nvSpPr>
        <p:spPr>
          <a:xfrm>
            <a:off x="6407992" y="1372553"/>
            <a:ext cx="1363500" cy="1363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34" name="Google Shape;2734;p151"/>
          <p:cNvSpPr/>
          <p:nvPr/>
        </p:nvSpPr>
        <p:spPr>
          <a:xfrm>
            <a:off x="3890239" y="1372553"/>
            <a:ext cx="1363500" cy="1363500"/>
          </a:xfrm>
          <a:prstGeom prst="ellipse">
            <a:avLst/>
          </a:prstGeom>
          <a:no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35" name="Google Shape;2735;p151"/>
          <p:cNvSpPr/>
          <p:nvPr/>
        </p:nvSpPr>
        <p:spPr>
          <a:xfrm>
            <a:off x="1427629" y="1372553"/>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736" name="Google Shape;2736;p151"/>
          <p:cNvGrpSpPr/>
          <p:nvPr/>
        </p:nvGrpSpPr>
        <p:grpSpPr>
          <a:xfrm>
            <a:off x="9190200" y="0"/>
            <a:ext cx="2579242" cy="2568339"/>
            <a:chOff x="22170399" y="777240"/>
            <a:chExt cx="6877978" cy="6848903"/>
          </a:xfrm>
        </p:grpSpPr>
        <p:grpSp>
          <p:nvGrpSpPr>
            <p:cNvPr id="2737" name="Google Shape;2737;p151"/>
            <p:cNvGrpSpPr/>
            <p:nvPr/>
          </p:nvGrpSpPr>
          <p:grpSpPr>
            <a:xfrm>
              <a:off x="22170399" y="777240"/>
              <a:ext cx="6877978" cy="6848903"/>
              <a:chOff x="22155159" y="0"/>
              <a:chExt cx="6877978" cy="6848903"/>
            </a:xfrm>
          </p:grpSpPr>
          <p:sp>
            <p:nvSpPr>
              <p:cNvPr id="2738" name="Google Shape;2738;p15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739" name="Google Shape;2739;p15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740" name="Google Shape;2740;p15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741" name="Google Shape;2741;p15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742" name="Google Shape;2742;p15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743" name="Google Shape;2743;p15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744" name="Google Shape;2744;p15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745" name="Google Shape;2745;p15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746" name="Google Shape;2746;p15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747" name="Google Shape;2747;p15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748" name="Google Shape;2748;p15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749" name="Google Shape;2749;p15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750" name="Google Shape;2750;p15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751" name="Google Shape;2751;p15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752" name="Google Shape;2752;p151"/>
          <p:cNvSpPr txBox="1">
            <a:spLocks noGrp="1"/>
          </p:cNvSpPr>
          <p:nvPr>
            <p:ph type="subTitle" idx="1"/>
          </p:nvPr>
        </p:nvSpPr>
        <p:spPr>
          <a:xfrm>
            <a:off x="1131233"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53" name="Google Shape;2753;p151"/>
          <p:cNvSpPr txBox="1">
            <a:spLocks noGrp="1"/>
          </p:cNvSpPr>
          <p:nvPr>
            <p:ph type="subTitle" idx="2"/>
          </p:nvPr>
        </p:nvSpPr>
        <p:spPr>
          <a:xfrm>
            <a:off x="1131233"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754" name="Google Shape;2754;p151"/>
          <p:cNvSpPr txBox="1">
            <a:spLocks noGrp="1"/>
          </p:cNvSpPr>
          <p:nvPr>
            <p:ph type="subTitle" idx="3"/>
          </p:nvPr>
        </p:nvSpPr>
        <p:spPr>
          <a:xfrm>
            <a:off x="359355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55" name="Google Shape;2755;p151"/>
          <p:cNvSpPr txBox="1">
            <a:spLocks noGrp="1"/>
          </p:cNvSpPr>
          <p:nvPr>
            <p:ph type="subTitle" idx="4"/>
          </p:nvPr>
        </p:nvSpPr>
        <p:spPr>
          <a:xfrm>
            <a:off x="359355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756" name="Google Shape;2756;p151"/>
          <p:cNvSpPr txBox="1">
            <a:spLocks noGrp="1"/>
          </p:cNvSpPr>
          <p:nvPr>
            <p:ph type="subTitle" idx="5"/>
          </p:nvPr>
        </p:nvSpPr>
        <p:spPr>
          <a:xfrm>
            <a:off x="61113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57" name="Google Shape;2757;p151"/>
          <p:cNvSpPr txBox="1">
            <a:spLocks noGrp="1"/>
          </p:cNvSpPr>
          <p:nvPr>
            <p:ph type="subTitle" idx="6"/>
          </p:nvPr>
        </p:nvSpPr>
        <p:spPr>
          <a:xfrm>
            <a:off x="61113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21. Section title left_1">
  <p:cSld name="Section title left_1">
    <p:spTree>
      <p:nvGrpSpPr>
        <p:cNvPr id="1" name="Shape 2847"/>
        <p:cNvGrpSpPr/>
        <p:nvPr/>
      </p:nvGrpSpPr>
      <p:grpSpPr>
        <a:xfrm>
          <a:off x="0" y="0"/>
          <a:ext cx="0" cy="0"/>
          <a:chOff x="0" y="0"/>
          <a:chExt cx="0" cy="0"/>
        </a:xfrm>
      </p:grpSpPr>
      <p:sp>
        <p:nvSpPr>
          <p:cNvPr id="2848" name="Google Shape;2848;p156"/>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849" name="Google Shape;2849;p156"/>
          <p:cNvSpPr/>
          <p:nvPr/>
        </p:nvSpPr>
        <p:spPr>
          <a:xfrm>
            <a:off x="512194" y="1885950"/>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850" name="Google Shape;2850;p156"/>
          <p:cNvGrpSpPr/>
          <p:nvPr/>
        </p:nvGrpSpPr>
        <p:grpSpPr>
          <a:xfrm>
            <a:off x="9190200" y="0"/>
            <a:ext cx="2579242" cy="2568339"/>
            <a:chOff x="22170399" y="777240"/>
            <a:chExt cx="6877978" cy="6848903"/>
          </a:xfrm>
        </p:grpSpPr>
        <p:grpSp>
          <p:nvGrpSpPr>
            <p:cNvPr id="2851" name="Google Shape;2851;p156"/>
            <p:cNvGrpSpPr/>
            <p:nvPr/>
          </p:nvGrpSpPr>
          <p:grpSpPr>
            <a:xfrm>
              <a:off x="22170399" y="777240"/>
              <a:ext cx="6877978" cy="6848903"/>
              <a:chOff x="22155159" y="0"/>
              <a:chExt cx="6877978" cy="6848903"/>
            </a:xfrm>
          </p:grpSpPr>
          <p:sp>
            <p:nvSpPr>
              <p:cNvPr id="2852" name="Google Shape;2852;p15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853" name="Google Shape;2853;p15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854" name="Google Shape;2854;p15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855" name="Google Shape;2855;p15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856" name="Google Shape;2856;p15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857" name="Google Shape;2857;p15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858" name="Google Shape;2858;p15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859" name="Google Shape;2859;p15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860" name="Google Shape;2860;p15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861" name="Google Shape;2861;p15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862" name="Google Shape;2862;p15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863" name="Google Shape;2863;p15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864" name="Google Shape;2864;p15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865" name="Google Shape;2865;p15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866" name="Google Shape;2866;p156"/>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matchingName="22. Section title left_2">
  <p:cSld name="Section title left_2">
    <p:spTree>
      <p:nvGrpSpPr>
        <p:cNvPr id="1" name="Shape 2867"/>
        <p:cNvGrpSpPr/>
        <p:nvPr/>
      </p:nvGrpSpPr>
      <p:grpSpPr>
        <a:xfrm>
          <a:off x="0" y="0"/>
          <a:ext cx="0" cy="0"/>
          <a:chOff x="0" y="0"/>
          <a:chExt cx="0" cy="0"/>
        </a:xfrm>
      </p:grpSpPr>
      <p:grpSp>
        <p:nvGrpSpPr>
          <p:cNvPr id="2868" name="Google Shape;2868;p157"/>
          <p:cNvGrpSpPr/>
          <p:nvPr/>
        </p:nvGrpSpPr>
        <p:grpSpPr>
          <a:xfrm>
            <a:off x="9190200" y="0"/>
            <a:ext cx="2579242" cy="2568339"/>
            <a:chOff x="22170399" y="777240"/>
            <a:chExt cx="6877978" cy="6848903"/>
          </a:xfrm>
        </p:grpSpPr>
        <p:grpSp>
          <p:nvGrpSpPr>
            <p:cNvPr id="2869" name="Google Shape;2869;p157"/>
            <p:cNvGrpSpPr/>
            <p:nvPr/>
          </p:nvGrpSpPr>
          <p:grpSpPr>
            <a:xfrm>
              <a:off x="22170399" y="777240"/>
              <a:ext cx="6877978" cy="6848903"/>
              <a:chOff x="22155159" y="0"/>
              <a:chExt cx="6877978" cy="6848903"/>
            </a:xfrm>
          </p:grpSpPr>
          <p:sp>
            <p:nvSpPr>
              <p:cNvPr id="2870" name="Google Shape;2870;p15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871" name="Google Shape;2871;p15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872" name="Google Shape;2872;p15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873" name="Google Shape;2873;p15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874" name="Google Shape;2874;p15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875" name="Google Shape;2875;p15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876" name="Google Shape;2876;p15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877" name="Google Shape;2877;p15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878" name="Google Shape;2878;p15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879" name="Google Shape;2879;p15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880" name="Google Shape;2880;p15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881" name="Google Shape;2881;p15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882" name="Google Shape;2882;p15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883" name="Google Shape;2883;p15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884" name="Google Shape;2884;p157"/>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885" name="Google Shape;2885;p157"/>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886" name="Google Shape;2886;p157"/>
          <p:cNvSpPr/>
          <p:nvPr/>
        </p:nvSpPr>
        <p:spPr>
          <a:xfrm>
            <a:off x="512194" y="1885950"/>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matchingName="23. Section title left_3">
  <p:cSld name="Section title left_3">
    <p:spTree>
      <p:nvGrpSpPr>
        <p:cNvPr id="1" name="Shape 2887"/>
        <p:cNvGrpSpPr/>
        <p:nvPr/>
      </p:nvGrpSpPr>
      <p:grpSpPr>
        <a:xfrm>
          <a:off x="0" y="0"/>
          <a:ext cx="0" cy="0"/>
          <a:chOff x="0" y="0"/>
          <a:chExt cx="0" cy="0"/>
        </a:xfrm>
      </p:grpSpPr>
      <p:grpSp>
        <p:nvGrpSpPr>
          <p:cNvPr id="2888" name="Google Shape;2888;p158"/>
          <p:cNvGrpSpPr/>
          <p:nvPr/>
        </p:nvGrpSpPr>
        <p:grpSpPr>
          <a:xfrm>
            <a:off x="9190200" y="0"/>
            <a:ext cx="2579242" cy="2568339"/>
            <a:chOff x="22170399" y="777240"/>
            <a:chExt cx="6877978" cy="6848903"/>
          </a:xfrm>
        </p:grpSpPr>
        <p:grpSp>
          <p:nvGrpSpPr>
            <p:cNvPr id="2889" name="Google Shape;2889;p158"/>
            <p:cNvGrpSpPr/>
            <p:nvPr/>
          </p:nvGrpSpPr>
          <p:grpSpPr>
            <a:xfrm>
              <a:off x="22170399" y="777240"/>
              <a:ext cx="6877978" cy="6848903"/>
              <a:chOff x="22155159" y="0"/>
              <a:chExt cx="6877978" cy="6848903"/>
            </a:xfrm>
          </p:grpSpPr>
          <p:sp>
            <p:nvSpPr>
              <p:cNvPr id="2890" name="Google Shape;2890;p15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891" name="Google Shape;2891;p15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892" name="Google Shape;2892;p15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893" name="Google Shape;2893;p15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894" name="Google Shape;2894;p15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895" name="Google Shape;2895;p15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896" name="Google Shape;2896;p15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897" name="Google Shape;2897;p15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898" name="Google Shape;2898;p15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899" name="Google Shape;2899;p15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900" name="Google Shape;2900;p15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901" name="Google Shape;2901;p15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902" name="Google Shape;2902;p15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903" name="Google Shape;2903;p15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904" name="Google Shape;2904;p158"/>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905" name="Google Shape;2905;p158"/>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906" name="Google Shape;2906;p158"/>
          <p:cNvSpPr/>
          <p:nvPr/>
        </p:nvSpPr>
        <p:spPr>
          <a:xfrm>
            <a:off x="512194" y="1885950"/>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matchingName="24. Section title left_4">
  <p:cSld name="Section title left_4">
    <p:bg>
      <p:bgPr>
        <a:gradFill>
          <a:gsLst>
            <a:gs pos="0">
              <a:schemeClr val="accent5"/>
            </a:gs>
            <a:gs pos="50000">
              <a:schemeClr val="accent1"/>
            </a:gs>
            <a:gs pos="100000">
              <a:schemeClr val="accent4"/>
            </a:gs>
          </a:gsLst>
          <a:lin ang="18900044" scaled="0"/>
        </a:gradFill>
        <a:effectLst/>
      </p:bgPr>
    </p:bg>
    <p:spTree>
      <p:nvGrpSpPr>
        <p:cNvPr id="1" name="Shape 2907"/>
        <p:cNvGrpSpPr/>
        <p:nvPr/>
      </p:nvGrpSpPr>
      <p:grpSpPr>
        <a:xfrm>
          <a:off x="0" y="0"/>
          <a:ext cx="0" cy="0"/>
          <a:chOff x="0" y="0"/>
          <a:chExt cx="0" cy="0"/>
        </a:xfrm>
      </p:grpSpPr>
      <p:sp>
        <p:nvSpPr>
          <p:cNvPr id="2908" name="Google Shape;2908;p159"/>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09" name="Google Shape;2909;p159"/>
          <p:cNvSpPr/>
          <p:nvPr/>
        </p:nvSpPr>
        <p:spPr>
          <a:xfrm>
            <a:off x="9160002" y="3209544"/>
            <a:ext cx="14289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10" name="Google Shape;2910;p159"/>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11" name="Google Shape;2911;p159"/>
          <p:cNvSpPr txBox="1">
            <a:spLocks noGrp="1"/>
          </p:cNvSpPr>
          <p:nvPr>
            <p:ph type="title"/>
          </p:nvPr>
        </p:nvSpPr>
        <p:spPr>
          <a:xfrm>
            <a:off x="457200" y="2075700"/>
            <a:ext cx="6398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912" name="Google Shape;2912;p159"/>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Roboto Mono"/>
              <a:buNone/>
              <a:defRPr sz="16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wo Speakers_1">
  <p:cSld name="2 Speakers_1">
    <p:bg>
      <p:bgPr>
        <a:solidFill>
          <a:srgbClr val="0A0C10"/>
        </a:solidFill>
        <a:effectLst/>
      </p:bgPr>
    </p:bg>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34" name="Google Shape;134;p16"/>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35" name="Google Shape;135;p16"/>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136" name="Google Shape;136;p16"/>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37" name="Google Shape;137;p16"/>
          <p:cNvSpPr txBox="1">
            <a:spLocks noGrp="1"/>
          </p:cNvSpPr>
          <p:nvPr>
            <p:ph type="title"/>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6"/>
          <p:cNvSpPr txBox="1">
            <a:spLocks noGrp="1"/>
          </p:cNvSpPr>
          <p:nvPr>
            <p:ph type="title" idx="4"/>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6"/>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40" name="Google Shape;140;p16"/>
          <p:cNvSpPr txBox="1">
            <a:spLocks noGrp="1"/>
          </p:cNvSpPr>
          <p:nvPr>
            <p:ph type="subTitle" idx="5"/>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41" name="Google Shape;141;p16"/>
          <p:cNvSpPr txBox="1">
            <a:spLocks noGrp="1"/>
          </p:cNvSpPr>
          <p:nvPr>
            <p:ph type="title" idx="6"/>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6"/>
          <p:cNvSpPr txBox="1">
            <a:spLocks noGrp="1"/>
          </p:cNvSpPr>
          <p:nvPr>
            <p:ph type="subTitle" idx="7"/>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43" name="Google Shape;143;p16"/>
          <p:cNvSpPr txBox="1">
            <a:spLocks noGrp="1"/>
          </p:cNvSpPr>
          <p:nvPr>
            <p:ph type="subTitle" idx="8"/>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matchingName="25. Section title left_5">
  <p:cSld name="Section title left_5">
    <p:bg>
      <p:bgPr>
        <a:gradFill>
          <a:gsLst>
            <a:gs pos="0">
              <a:schemeClr val="accent2"/>
            </a:gs>
            <a:gs pos="50000">
              <a:schemeClr val="accent5"/>
            </a:gs>
            <a:gs pos="100000">
              <a:schemeClr val="accent1"/>
            </a:gs>
          </a:gsLst>
          <a:lin ang="18900044" scaled="0"/>
        </a:gradFill>
        <a:effectLst/>
      </p:bgPr>
    </p:bg>
    <p:spTree>
      <p:nvGrpSpPr>
        <p:cNvPr id="1" name="Shape 2913"/>
        <p:cNvGrpSpPr/>
        <p:nvPr/>
      </p:nvGrpSpPr>
      <p:grpSpPr>
        <a:xfrm>
          <a:off x="0" y="0"/>
          <a:ext cx="0" cy="0"/>
          <a:chOff x="0" y="0"/>
          <a:chExt cx="0" cy="0"/>
        </a:xfrm>
      </p:grpSpPr>
      <p:sp>
        <p:nvSpPr>
          <p:cNvPr id="2914" name="Google Shape;2914;p160"/>
          <p:cNvSpPr txBox="1">
            <a:spLocks noGrp="1"/>
          </p:cNvSpPr>
          <p:nvPr>
            <p:ph type="title"/>
          </p:nvPr>
        </p:nvSpPr>
        <p:spPr>
          <a:xfrm>
            <a:off x="457200" y="2075688"/>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2915" name="Google Shape;2915;p160"/>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matchingName="26. Section title left_6">
  <p:cSld name="Section title left_6">
    <p:bg>
      <p:bgPr>
        <a:gradFill>
          <a:gsLst>
            <a:gs pos="0">
              <a:schemeClr val="accent2"/>
            </a:gs>
            <a:gs pos="51000">
              <a:schemeClr val="accent6"/>
            </a:gs>
            <a:gs pos="100000">
              <a:schemeClr val="accent3"/>
            </a:gs>
          </a:gsLst>
          <a:lin ang="18900044" scaled="0"/>
        </a:gradFill>
        <a:effectLst/>
      </p:bgPr>
    </p:bg>
    <p:spTree>
      <p:nvGrpSpPr>
        <p:cNvPr id="1" name="Shape 2916"/>
        <p:cNvGrpSpPr/>
        <p:nvPr/>
      </p:nvGrpSpPr>
      <p:grpSpPr>
        <a:xfrm>
          <a:off x="0" y="0"/>
          <a:ext cx="0" cy="0"/>
          <a:chOff x="0" y="0"/>
          <a:chExt cx="0" cy="0"/>
        </a:xfrm>
      </p:grpSpPr>
      <p:sp>
        <p:nvSpPr>
          <p:cNvPr id="2917" name="Google Shape;2917;p161"/>
          <p:cNvSpPr txBox="1">
            <a:spLocks noGrp="1"/>
          </p:cNvSpPr>
          <p:nvPr>
            <p:ph type="title"/>
          </p:nvPr>
        </p:nvSpPr>
        <p:spPr>
          <a:xfrm>
            <a:off x="457200" y="2075688"/>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918" name="Google Shape;2918;p161"/>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Roboto Mono"/>
              <a:buNone/>
              <a:defRPr sz="16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28. Two points">
  <p:cSld name="Two points_3">
    <p:spTree>
      <p:nvGrpSpPr>
        <p:cNvPr id="1" name="Shape 2950"/>
        <p:cNvGrpSpPr/>
        <p:nvPr/>
      </p:nvGrpSpPr>
      <p:grpSpPr>
        <a:xfrm>
          <a:off x="0" y="0"/>
          <a:ext cx="0" cy="0"/>
          <a:chOff x="0" y="0"/>
          <a:chExt cx="0" cy="0"/>
        </a:xfrm>
      </p:grpSpPr>
      <p:sp>
        <p:nvSpPr>
          <p:cNvPr id="2951" name="Google Shape;2951;p163"/>
          <p:cNvSpPr/>
          <p:nvPr/>
        </p:nvSpPr>
        <p:spPr>
          <a:xfrm>
            <a:off x="4576286" y="2662510"/>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52" name="Google Shape;2952;p163"/>
          <p:cNvSpPr/>
          <p:nvPr/>
        </p:nvSpPr>
        <p:spPr>
          <a:xfrm>
            <a:off x="4576286" y="164278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53" name="Google Shape;2953;p163"/>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2954" name="Google Shape;2954;p163"/>
          <p:cNvGrpSpPr/>
          <p:nvPr/>
        </p:nvGrpSpPr>
        <p:grpSpPr>
          <a:xfrm>
            <a:off x="9190200" y="0"/>
            <a:ext cx="2579242" cy="2568339"/>
            <a:chOff x="22170399" y="777240"/>
            <a:chExt cx="6877978" cy="6848903"/>
          </a:xfrm>
        </p:grpSpPr>
        <p:grpSp>
          <p:nvGrpSpPr>
            <p:cNvPr id="2955" name="Google Shape;2955;p163"/>
            <p:cNvGrpSpPr/>
            <p:nvPr/>
          </p:nvGrpSpPr>
          <p:grpSpPr>
            <a:xfrm>
              <a:off x="22170399" y="777240"/>
              <a:ext cx="6877978" cy="6848903"/>
              <a:chOff x="22155159" y="0"/>
              <a:chExt cx="6877978" cy="6848903"/>
            </a:xfrm>
          </p:grpSpPr>
          <p:sp>
            <p:nvSpPr>
              <p:cNvPr id="2956" name="Google Shape;2956;p16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957" name="Google Shape;2957;p16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958" name="Google Shape;2958;p16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959" name="Google Shape;2959;p16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960" name="Google Shape;2960;p16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961" name="Google Shape;2961;p16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962" name="Google Shape;2962;p16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963" name="Google Shape;2963;p16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964" name="Google Shape;2964;p16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965" name="Google Shape;2965;p16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966" name="Google Shape;2966;p16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967" name="Google Shape;2967;p16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968" name="Google Shape;2968;p16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969" name="Google Shape;2969;p16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970" name="Google Shape;2970;p163"/>
          <p:cNvSpPr txBox="1">
            <a:spLocks noGrp="1"/>
          </p:cNvSpPr>
          <p:nvPr>
            <p:ph type="subTitle" idx="1"/>
          </p:nvPr>
        </p:nvSpPr>
        <p:spPr>
          <a:xfrm>
            <a:off x="5303520" y="156667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71" name="Google Shape;2971;p163"/>
          <p:cNvSpPr txBox="1">
            <a:spLocks noGrp="1"/>
          </p:cNvSpPr>
          <p:nvPr>
            <p:ph type="subTitle" idx="2"/>
          </p:nvPr>
        </p:nvSpPr>
        <p:spPr>
          <a:xfrm>
            <a:off x="5303520" y="187756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72" name="Google Shape;2972;p163"/>
          <p:cNvSpPr txBox="1">
            <a:spLocks noGrp="1"/>
          </p:cNvSpPr>
          <p:nvPr>
            <p:ph type="subTitle" idx="3"/>
          </p:nvPr>
        </p:nvSpPr>
        <p:spPr>
          <a:xfrm>
            <a:off x="5303520" y="259994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73" name="Google Shape;2973;p163"/>
          <p:cNvSpPr txBox="1">
            <a:spLocks noGrp="1"/>
          </p:cNvSpPr>
          <p:nvPr>
            <p:ph type="subTitle" idx="4"/>
          </p:nvPr>
        </p:nvSpPr>
        <p:spPr>
          <a:xfrm>
            <a:off x="5303520" y="291084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29. Three points">
  <p:cSld name="Two points_1">
    <p:spTree>
      <p:nvGrpSpPr>
        <p:cNvPr id="1" name="Shape 2974"/>
        <p:cNvGrpSpPr/>
        <p:nvPr/>
      </p:nvGrpSpPr>
      <p:grpSpPr>
        <a:xfrm>
          <a:off x="0" y="0"/>
          <a:ext cx="0" cy="0"/>
          <a:chOff x="0" y="0"/>
          <a:chExt cx="0" cy="0"/>
        </a:xfrm>
      </p:grpSpPr>
      <p:sp>
        <p:nvSpPr>
          <p:cNvPr id="2975" name="Google Shape;2975;p164"/>
          <p:cNvSpPr/>
          <p:nvPr/>
        </p:nvSpPr>
        <p:spPr>
          <a:xfrm>
            <a:off x="4576286" y="22453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76" name="Google Shape;2976;p164"/>
          <p:cNvSpPr/>
          <p:nvPr/>
        </p:nvSpPr>
        <p:spPr>
          <a:xfrm>
            <a:off x="4576286" y="12211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77" name="Google Shape;2977;p164"/>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2978" name="Google Shape;2978;p164"/>
          <p:cNvGrpSpPr/>
          <p:nvPr/>
        </p:nvGrpSpPr>
        <p:grpSpPr>
          <a:xfrm>
            <a:off x="9190200" y="0"/>
            <a:ext cx="2579242" cy="2568339"/>
            <a:chOff x="22170399" y="777240"/>
            <a:chExt cx="6877978" cy="6848903"/>
          </a:xfrm>
        </p:grpSpPr>
        <p:grpSp>
          <p:nvGrpSpPr>
            <p:cNvPr id="2979" name="Google Shape;2979;p164"/>
            <p:cNvGrpSpPr/>
            <p:nvPr/>
          </p:nvGrpSpPr>
          <p:grpSpPr>
            <a:xfrm>
              <a:off x="22170399" y="777240"/>
              <a:ext cx="6877978" cy="6848903"/>
              <a:chOff x="22155159" y="0"/>
              <a:chExt cx="6877978" cy="6848903"/>
            </a:xfrm>
          </p:grpSpPr>
          <p:sp>
            <p:nvSpPr>
              <p:cNvPr id="2980" name="Google Shape;2980;p16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981" name="Google Shape;2981;p16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982" name="Google Shape;2982;p16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983" name="Google Shape;2983;p16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984" name="Google Shape;2984;p16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985" name="Google Shape;2985;p16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986" name="Google Shape;2986;p16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987" name="Google Shape;2987;p16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988" name="Google Shape;2988;p16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989" name="Google Shape;2989;p16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990" name="Google Shape;2990;p16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991" name="Google Shape;2991;p16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992" name="Google Shape;2992;p16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993" name="Google Shape;2993;p16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994" name="Google Shape;2994;p164"/>
          <p:cNvSpPr txBox="1">
            <a:spLocks noGrp="1"/>
          </p:cNvSpPr>
          <p:nvPr>
            <p:ph type="subTitle" idx="1"/>
          </p:nvPr>
        </p:nvSpPr>
        <p:spPr>
          <a:xfrm>
            <a:off x="5303520" y="11635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95" name="Google Shape;2995;p164"/>
          <p:cNvSpPr txBox="1">
            <a:spLocks noGrp="1"/>
          </p:cNvSpPr>
          <p:nvPr>
            <p:ph type="subTitle" idx="2"/>
          </p:nvPr>
        </p:nvSpPr>
        <p:spPr>
          <a:xfrm>
            <a:off x="5303520" y="14744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96" name="Google Shape;2996;p164"/>
          <p:cNvSpPr txBox="1">
            <a:spLocks noGrp="1"/>
          </p:cNvSpPr>
          <p:nvPr>
            <p:ph type="subTitle" idx="3"/>
          </p:nvPr>
        </p:nvSpPr>
        <p:spPr>
          <a:xfrm>
            <a:off x="53035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97" name="Google Shape;2997;p164"/>
          <p:cNvSpPr txBox="1">
            <a:spLocks noGrp="1"/>
          </p:cNvSpPr>
          <p:nvPr>
            <p:ph type="subTitle" idx="4"/>
          </p:nvPr>
        </p:nvSpPr>
        <p:spPr>
          <a:xfrm>
            <a:off x="53035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98" name="Google Shape;2998;p164"/>
          <p:cNvSpPr/>
          <p:nvPr/>
        </p:nvSpPr>
        <p:spPr>
          <a:xfrm>
            <a:off x="4576286" y="32695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99" name="Google Shape;2999;p164"/>
          <p:cNvSpPr txBox="1">
            <a:spLocks noGrp="1"/>
          </p:cNvSpPr>
          <p:nvPr>
            <p:ph type="subTitle" idx="5"/>
          </p:nvPr>
        </p:nvSpPr>
        <p:spPr>
          <a:xfrm>
            <a:off x="5303520" y="32068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00" name="Google Shape;3000;p164"/>
          <p:cNvSpPr txBox="1">
            <a:spLocks noGrp="1"/>
          </p:cNvSpPr>
          <p:nvPr>
            <p:ph type="subTitle" idx="6"/>
          </p:nvPr>
        </p:nvSpPr>
        <p:spPr>
          <a:xfrm>
            <a:off x="5303520" y="35177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30. Four points">
  <p:cSld name="Four points">
    <p:spTree>
      <p:nvGrpSpPr>
        <p:cNvPr id="1" name="Shape 3001"/>
        <p:cNvGrpSpPr/>
        <p:nvPr/>
      </p:nvGrpSpPr>
      <p:grpSpPr>
        <a:xfrm>
          <a:off x="0" y="0"/>
          <a:ext cx="0" cy="0"/>
          <a:chOff x="0" y="0"/>
          <a:chExt cx="0" cy="0"/>
        </a:xfrm>
      </p:grpSpPr>
      <p:sp>
        <p:nvSpPr>
          <p:cNvPr id="3002" name="Google Shape;3002;p165"/>
          <p:cNvSpPr/>
          <p:nvPr/>
        </p:nvSpPr>
        <p:spPr>
          <a:xfrm>
            <a:off x="4580573" y="72355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03" name="Google Shape;3003;p165"/>
          <p:cNvSpPr/>
          <p:nvPr/>
        </p:nvSpPr>
        <p:spPr>
          <a:xfrm>
            <a:off x="4580573" y="175854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04" name="Google Shape;3004;p165"/>
          <p:cNvSpPr/>
          <p:nvPr/>
        </p:nvSpPr>
        <p:spPr>
          <a:xfrm>
            <a:off x="4580573" y="275782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05" name="Google Shape;3005;p165"/>
          <p:cNvSpPr/>
          <p:nvPr/>
        </p:nvSpPr>
        <p:spPr>
          <a:xfrm>
            <a:off x="4580573" y="382172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006" name="Google Shape;3006;p165"/>
          <p:cNvGrpSpPr/>
          <p:nvPr/>
        </p:nvGrpSpPr>
        <p:grpSpPr>
          <a:xfrm>
            <a:off x="9190200" y="0"/>
            <a:ext cx="2579242" cy="2568339"/>
            <a:chOff x="22170399" y="777240"/>
            <a:chExt cx="6877978" cy="6848903"/>
          </a:xfrm>
        </p:grpSpPr>
        <p:grpSp>
          <p:nvGrpSpPr>
            <p:cNvPr id="3007" name="Google Shape;3007;p165"/>
            <p:cNvGrpSpPr/>
            <p:nvPr/>
          </p:nvGrpSpPr>
          <p:grpSpPr>
            <a:xfrm>
              <a:off x="22170399" y="777240"/>
              <a:ext cx="6877978" cy="6848903"/>
              <a:chOff x="22155159" y="0"/>
              <a:chExt cx="6877978" cy="6848903"/>
            </a:xfrm>
          </p:grpSpPr>
          <p:sp>
            <p:nvSpPr>
              <p:cNvPr id="3008" name="Google Shape;3008;p16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09" name="Google Shape;3009;p16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10" name="Google Shape;3010;p16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11" name="Google Shape;3011;p16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12" name="Google Shape;3012;p16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13" name="Google Shape;3013;p16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14" name="Google Shape;3014;p16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15" name="Google Shape;3015;p16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16" name="Google Shape;3016;p16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017" name="Google Shape;3017;p16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018" name="Google Shape;3018;p16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019" name="Google Shape;3019;p16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020" name="Google Shape;3020;p16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021" name="Google Shape;3021;p16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022" name="Google Shape;3022;p165"/>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023" name="Google Shape;3023;p165"/>
          <p:cNvSpPr txBox="1">
            <a:spLocks noGrp="1"/>
          </p:cNvSpPr>
          <p:nvPr>
            <p:ph type="subTitle" idx="1"/>
          </p:nvPr>
        </p:nvSpPr>
        <p:spPr>
          <a:xfrm>
            <a:off x="5303520" y="64922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24" name="Google Shape;3024;p165"/>
          <p:cNvSpPr txBox="1">
            <a:spLocks noGrp="1"/>
          </p:cNvSpPr>
          <p:nvPr>
            <p:ph type="subTitle" idx="2"/>
          </p:nvPr>
        </p:nvSpPr>
        <p:spPr>
          <a:xfrm>
            <a:off x="5303520" y="96012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25" name="Google Shape;3025;p165"/>
          <p:cNvSpPr txBox="1">
            <a:spLocks noGrp="1"/>
          </p:cNvSpPr>
          <p:nvPr>
            <p:ph type="subTitle" idx="3"/>
          </p:nvPr>
        </p:nvSpPr>
        <p:spPr>
          <a:xfrm>
            <a:off x="5303520" y="168249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26" name="Google Shape;3026;p165"/>
          <p:cNvSpPr txBox="1">
            <a:spLocks noGrp="1"/>
          </p:cNvSpPr>
          <p:nvPr>
            <p:ph type="subTitle" idx="4"/>
          </p:nvPr>
        </p:nvSpPr>
        <p:spPr>
          <a:xfrm>
            <a:off x="5303520" y="199339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27" name="Google Shape;3027;p165"/>
          <p:cNvSpPr txBox="1">
            <a:spLocks noGrp="1"/>
          </p:cNvSpPr>
          <p:nvPr>
            <p:ph type="subTitle" idx="5"/>
          </p:nvPr>
        </p:nvSpPr>
        <p:spPr>
          <a:xfrm>
            <a:off x="5303520" y="271576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28" name="Google Shape;3028;p165"/>
          <p:cNvSpPr txBox="1">
            <a:spLocks noGrp="1"/>
          </p:cNvSpPr>
          <p:nvPr>
            <p:ph type="subTitle" idx="6"/>
          </p:nvPr>
        </p:nvSpPr>
        <p:spPr>
          <a:xfrm>
            <a:off x="5303520" y="302666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29" name="Google Shape;3029;p165"/>
          <p:cNvSpPr txBox="1">
            <a:spLocks noGrp="1"/>
          </p:cNvSpPr>
          <p:nvPr>
            <p:ph type="subTitle" idx="7"/>
          </p:nvPr>
        </p:nvSpPr>
        <p:spPr>
          <a:xfrm>
            <a:off x="5303520" y="374904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30" name="Google Shape;3030;p165"/>
          <p:cNvSpPr txBox="1">
            <a:spLocks noGrp="1"/>
          </p:cNvSpPr>
          <p:nvPr>
            <p:ph type="subTitle" idx="8"/>
          </p:nvPr>
        </p:nvSpPr>
        <p:spPr>
          <a:xfrm>
            <a:off x="5303520" y="405993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31. Two points with large icon">
  <p:cSld name="Two points_2">
    <p:spTree>
      <p:nvGrpSpPr>
        <p:cNvPr id="1" name="Shape 3031"/>
        <p:cNvGrpSpPr/>
        <p:nvPr/>
      </p:nvGrpSpPr>
      <p:grpSpPr>
        <a:xfrm>
          <a:off x="0" y="0"/>
          <a:ext cx="0" cy="0"/>
          <a:chOff x="0" y="0"/>
          <a:chExt cx="0" cy="0"/>
        </a:xfrm>
      </p:grpSpPr>
      <p:sp>
        <p:nvSpPr>
          <p:cNvPr id="3032" name="Google Shape;3032;p166"/>
          <p:cNvSpPr/>
          <p:nvPr/>
        </p:nvSpPr>
        <p:spPr>
          <a:xfrm>
            <a:off x="4576286" y="2662510"/>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33" name="Google Shape;3033;p166"/>
          <p:cNvSpPr/>
          <p:nvPr/>
        </p:nvSpPr>
        <p:spPr>
          <a:xfrm>
            <a:off x="4576286" y="164278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034" name="Google Shape;3034;p166"/>
          <p:cNvGrpSpPr/>
          <p:nvPr/>
        </p:nvGrpSpPr>
        <p:grpSpPr>
          <a:xfrm>
            <a:off x="9190200" y="0"/>
            <a:ext cx="2579242" cy="2568339"/>
            <a:chOff x="22170399" y="777240"/>
            <a:chExt cx="6877978" cy="6848903"/>
          </a:xfrm>
        </p:grpSpPr>
        <p:grpSp>
          <p:nvGrpSpPr>
            <p:cNvPr id="3035" name="Google Shape;3035;p166"/>
            <p:cNvGrpSpPr/>
            <p:nvPr/>
          </p:nvGrpSpPr>
          <p:grpSpPr>
            <a:xfrm>
              <a:off x="22170399" y="777240"/>
              <a:ext cx="6877978" cy="6848903"/>
              <a:chOff x="22155159" y="0"/>
              <a:chExt cx="6877978" cy="6848903"/>
            </a:xfrm>
          </p:grpSpPr>
          <p:sp>
            <p:nvSpPr>
              <p:cNvPr id="3036" name="Google Shape;3036;p16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37" name="Google Shape;3037;p16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38" name="Google Shape;3038;p16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39" name="Google Shape;3039;p16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40" name="Google Shape;3040;p16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41" name="Google Shape;3041;p16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42" name="Google Shape;3042;p16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43" name="Google Shape;3043;p16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44" name="Google Shape;3044;p16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045" name="Google Shape;3045;p16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046" name="Google Shape;3046;p16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047" name="Google Shape;3047;p16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048" name="Google Shape;3048;p16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049" name="Google Shape;3049;p16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050" name="Google Shape;3050;p166"/>
          <p:cNvSpPr txBox="1">
            <a:spLocks noGrp="1"/>
          </p:cNvSpPr>
          <p:nvPr>
            <p:ph type="subTitle" idx="1"/>
          </p:nvPr>
        </p:nvSpPr>
        <p:spPr>
          <a:xfrm>
            <a:off x="5303520" y="156667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51" name="Google Shape;3051;p166"/>
          <p:cNvSpPr txBox="1">
            <a:spLocks noGrp="1"/>
          </p:cNvSpPr>
          <p:nvPr>
            <p:ph type="subTitle" idx="2"/>
          </p:nvPr>
        </p:nvSpPr>
        <p:spPr>
          <a:xfrm>
            <a:off x="5303520" y="187756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52" name="Google Shape;3052;p166"/>
          <p:cNvSpPr txBox="1">
            <a:spLocks noGrp="1"/>
          </p:cNvSpPr>
          <p:nvPr>
            <p:ph type="subTitle" idx="3"/>
          </p:nvPr>
        </p:nvSpPr>
        <p:spPr>
          <a:xfrm>
            <a:off x="5303520" y="259994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53" name="Google Shape;3053;p166"/>
          <p:cNvSpPr txBox="1">
            <a:spLocks noGrp="1"/>
          </p:cNvSpPr>
          <p:nvPr>
            <p:ph type="subTitle" idx="4"/>
          </p:nvPr>
        </p:nvSpPr>
        <p:spPr>
          <a:xfrm>
            <a:off x="5303520" y="291084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54" name="Google Shape;3054;p166"/>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055" name="Google Shape;3055;p166"/>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matchingName="32. Three points with large icon">
  <p:cSld name="Two points_1_1">
    <p:spTree>
      <p:nvGrpSpPr>
        <p:cNvPr id="1" name="Shape 3056"/>
        <p:cNvGrpSpPr/>
        <p:nvPr/>
      </p:nvGrpSpPr>
      <p:grpSpPr>
        <a:xfrm>
          <a:off x="0" y="0"/>
          <a:ext cx="0" cy="0"/>
          <a:chOff x="0" y="0"/>
          <a:chExt cx="0" cy="0"/>
        </a:xfrm>
      </p:grpSpPr>
      <p:sp>
        <p:nvSpPr>
          <p:cNvPr id="3057" name="Google Shape;3057;p167"/>
          <p:cNvSpPr/>
          <p:nvPr/>
        </p:nvSpPr>
        <p:spPr>
          <a:xfrm>
            <a:off x="4576286" y="222511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58" name="Google Shape;3058;p167"/>
          <p:cNvSpPr/>
          <p:nvPr/>
        </p:nvSpPr>
        <p:spPr>
          <a:xfrm>
            <a:off x="4576286" y="120092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059" name="Google Shape;3059;p167"/>
          <p:cNvGrpSpPr/>
          <p:nvPr/>
        </p:nvGrpSpPr>
        <p:grpSpPr>
          <a:xfrm>
            <a:off x="9190200" y="0"/>
            <a:ext cx="2579242" cy="2568339"/>
            <a:chOff x="22170399" y="777240"/>
            <a:chExt cx="6877978" cy="6848903"/>
          </a:xfrm>
        </p:grpSpPr>
        <p:grpSp>
          <p:nvGrpSpPr>
            <p:cNvPr id="3060" name="Google Shape;3060;p167"/>
            <p:cNvGrpSpPr/>
            <p:nvPr/>
          </p:nvGrpSpPr>
          <p:grpSpPr>
            <a:xfrm>
              <a:off x="22170399" y="777240"/>
              <a:ext cx="6877978" cy="6848903"/>
              <a:chOff x="22155159" y="0"/>
              <a:chExt cx="6877978" cy="6848903"/>
            </a:xfrm>
          </p:grpSpPr>
          <p:sp>
            <p:nvSpPr>
              <p:cNvPr id="3061" name="Google Shape;3061;p16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62" name="Google Shape;3062;p16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63" name="Google Shape;3063;p16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64" name="Google Shape;3064;p16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65" name="Google Shape;3065;p16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66" name="Google Shape;3066;p16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67" name="Google Shape;3067;p16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68" name="Google Shape;3068;p16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69" name="Google Shape;3069;p16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070" name="Google Shape;3070;p16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071" name="Google Shape;3071;p16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072" name="Google Shape;3072;p16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073" name="Google Shape;3073;p16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074" name="Google Shape;3074;p16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075" name="Google Shape;3075;p167"/>
          <p:cNvSpPr txBox="1">
            <a:spLocks noGrp="1"/>
          </p:cNvSpPr>
          <p:nvPr>
            <p:ph type="subTitle" idx="1"/>
          </p:nvPr>
        </p:nvSpPr>
        <p:spPr>
          <a:xfrm>
            <a:off x="5303520" y="114325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76" name="Google Shape;3076;p167"/>
          <p:cNvSpPr txBox="1">
            <a:spLocks noGrp="1"/>
          </p:cNvSpPr>
          <p:nvPr>
            <p:ph type="subTitle" idx="2"/>
          </p:nvPr>
        </p:nvSpPr>
        <p:spPr>
          <a:xfrm>
            <a:off x="5303520" y="145415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77" name="Google Shape;3077;p167"/>
          <p:cNvSpPr txBox="1">
            <a:spLocks noGrp="1"/>
          </p:cNvSpPr>
          <p:nvPr>
            <p:ph type="subTitle" idx="3"/>
          </p:nvPr>
        </p:nvSpPr>
        <p:spPr>
          <a:xfrm>
            <a:off x="5303520" y="217652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78" name="Google Shape;3078;p167"/>
          <p:cNvSpPr txBox="1">
            <a:spLocks noGrp="1"/>
          </p:cNvSpPr>
          <p:nvPr>
            <p:ph type="subTitle" idx="4"/>
          </p:nvPr>
        </p:nvSpPr>
        <p:spPr>
          <a:xfrm>
            <a:off x="5303520" y="248742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79" name="Google Shape;3079;p167"/>
          <p:cNvSpPr/>
          <p:nvPr/>
        </p:nvSpPr>
        <p:spPr>
          <a:xfrm>
            <a:off x="4576286" y="324931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80" name="Google Shape;3080;p167"/>
          <p:cNvSpPr txBox="1">
            <a:spLocks noGrp="1"/>
          </p:cNvSpPr>
          <p:nvPr>
            <p:ph type="subTitle" idx="5"/>
          </p:nvPr>
        </p:nvSpPr>
        <p:spPr>
          <a:xfrm>
            <a:off x="5303520" y="318655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81" name="Google Shape;3081;p167"/>
          <p:cNvSpPr txBox="1">
            <a:spLocks noGrp="1"/>
          </p:cNvSpPr>
          <p:nvPr>
            <p:ph type="subTitle" idx="6"/>
          </p:nvPr>
        </p:nvSpPr>
        <p:spPr>
          <a:xfrm>
            <a:off x="5303520" y="349745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82" name="Google Shape;3082;p167"/>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083" name="Google Shape;3083;p167"/>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33. Four points with large icon">
  <p:cSld name="Four points_1">
    <p:spTree>
      <p:nvGrpSpPr>
        <p:cNvPr id="1" name="Shape 3084"/>
        <p:cNvGrpSpPr/>
        <p:nvPr/>
      </p:nvGrpSpPr>
      <p:grpSpPr>
        <a:xfrm>
          <a:off x="0" y="0"/>
          <a:ext cx="0" cy="0"/>
          <a:chOff x="0" y="0"/>
          <a:chExt cx="0" cy="0"/>
        </a:xfrm>
      </p:grpSpPr>
      <p:sp>
        <p:nvSpPr>
          <p:cNvPr id="3085" name="Google Shape;3085;p168"/>
          <p:cNvSpPr/>
          <p:nvPr/>
        </p:nvSpPr>
        <p:spPr>
          <a:xfrm>
            <a:off x="4580573" y="72355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86" name="Google Shape;3086;p168"/>
          <p:cNvSpPr/>
          <p:nvPr/>
        </p:nvSpPr>
        <p:spPr>
          <a:xfrm>
            <a:off x="4580573" y="175854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87" name="Google Shape;3087;p168"/>
          <p:cNvSpPr/>
          <p:nvPr/>
        </p:nvSpPr>
        <p:spPr>
          <a:xfrm>
            <a:off x="4580573" y="275782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88" name="Google Shape;3088;p168"/>
          <p:cNvSpPr/>
          <p:nvPr/>
        </p:nvSpPr>
        <p:spPr>
          <a:xfrm>
            <a:off x="4580573" y="382172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089" name="Google Shape;3089;p168"/>
          <p:cNvGrpSpPr/>
          <p:nvPr/>
        </p:nvGrpSpPr>
        <p:grpSpPr>
          <a:xfrm>
            <a:off x="9190200" y="0"/>
            <a:ext cx="2579242" cy="2568339"/>
            <a:chOff x="22170399" y="777240"/>
            <a:chExt cx="6877978" cy="6848903"/>
          </a:xfrm>
        </p:grpSpPr>
        <p:grpSp>
          <p:nvGrpSpPr>
            <p:cNvPr id="3090" name="Google Shape;3090;p168"/>
            <p:cNvGrpSpPr/>
            <p:nvPr/>
          </p:nvGrpSpPr>
          <p:grpSpPr>
            <a:xfrm>
              <a:off x="22170399" y="777240"/>
              <a:ext cx="6877978" cy="6848903"/>
              <a:chOff x="22155159" y="0"/>
              <a:chExt cx="6877978" cy="6848903"/>
            </a:xfrm>
          </p:grpSpPr>
          <p:sp>
            <p:nvSpPr>
              <p:cNvPr id="3091" name="Google Shape;3091;p16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92" name="Google Shape;3092;p16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93" name="Google Shape;3093;p16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94" name="Google Shape;3094;p16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95" name="Google Shape;3095;p16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96" name="Google Shape;3096;p16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97" name="Google Shape;3097;p16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98" name="Google Shape;3098;p16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99" name="Google Shape;3099;p16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100" name="Google Shape;3100;p16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101" name="Google Shape;3101;p16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02" name="Google Shape;3102;p16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03" name="Google Shape;3103;p16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04" name="Google Shape;3104;p16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05" name="Google Shape;3105;p168"/>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106" name="Google Shape;3106;p168"/>
          <p:cNvSpPr txBox="1">
            <a:spLocks noGrp="1"/>
          </p:cNvSpPr>
          <p:nvPr>
            <p:ph type="subTitle" idx="1"/>
          </p:nvPr>
        </p:nvSpPr>
        <p:spPr>
          <a:xfrm>
            <a:off x="5303520" y="64922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07" name="Google Shape;3107;p168"/>
          <p:cNvSpPr txBox="1">
            <a:spLocks noGrp="1"/>
          </p:cNvSpPr>
          <p:nvPr>
            <p:ph type="subTitle" idx="2"/>
          </p:nvPr>
        </p:nvSpPr>
        <p:spPr>
          <a:xfrm>
            <a:off x="5303520" y="96012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08" name="Google Shape;3108;p168"/>
          <p:cNvSpPr txBox="1">
            <a:spLocks noGrp="1"/>
          </p:cNvSpPr>
          <p:nvPr>
            <p:ph type="subTitle" idx="3"/>
          </p:nvPr>
        </p:nvSpPr>
        <p:spPr>
          <a:xfrm>
            <a:off x="5303520" y="168249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09" name="Google Shape;3109;p168"/>
          <p:cNvSpPr txBox="1">
            <a:spLocks noGrp="1"/>
          </p:cNvSpPr>
          <p:nvPr>
            <p:ph type="subTitle" idx="4"/>
          </p:nvPr>
        </p:nvSpPr>
        <p:spPr>
          <a:xfrm>
            <a:off x="5303520" y="199339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10" name="Google Shape;3110;p168"/>
          <p:cNvSpPr txBox="1">
            <a:spLocks noGrp="1"/>
          </p:cNvSpPr>
          <p:nvPr>
            <p:ph type="subTitle" idx="5"/>
          </p:nvPr>
        </p:nvSpPr>
        <p:spPr>
          <a:xfrm>
            <a:off x="5303520" y="271576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11" name="Google Shape;3111;p168"/>
          <p:cNvSpPr txBox="1">
            <a:spLocks noGrp="1"/>
          </p:cNvSpPr>
          <p:nvPr>
            <p:ph type="subTitle" idx="6"/>
          </p:nvPr>
        </p:nvSpPr>
        <p:spPr>
          <a:xfrm>
            <a:off x="5303520" y="302666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12" name="Google Shape;3112;p168"/>
          <p:cNvSpPr txBox="1">
            <a:spLocks noGrp="1"/>
          </p:cNvSpPr>
          <p:nvPr>
            <p:ph type="subTitle" idx="7"/>
          </p:nvPr>
        </p:nvSpPr>
        <p:spPr>
          <a:xfrm>
            <a:off x="5303520" y="374904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13" name="Google Shape;3113;p168"/>
          <p:cNvSpPr txBox="1">
            <a:spLocks noGrp="1"/>
          </p:cNvSpPr>
          <p:nvPr>
            <p:ph type="subTitle" idx="8"/>
          </p:nvPr>
        </p:nvSpPr>
        <p:spPr>
          <a:xfrm>
            <a:off x="5303520" y="405993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14" name="Google Shape;3114;p168"/>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matchingName="34. Three points with title">
  <p:cSld name="Three points with title">
    <p:spTree>
      <p:nvGrpSpPr>
        <p:cNvPr id="1" name="Shape 3115"/>
        <p:cNvGrpSpPr/>
        <p:nvPr/>
      </p:nvGrpSpPr>
      <p:grpSpPr>
        <a:xfrm>
          <a:off x="0" y="0"/>
          <a:ext cx="0" cy="0"/>
          <a:chOff x="0" y="0"/>
          <a:chExt cx="0" cy="0"/>
        </a:xfrm>
      </p:grpSpPr>
      <p:sp>
        <p:nvSpPr>
          <p:cNvPr id="3116" name="Google Shape;3116;p169"/>
          <p:cNvSpPr/>
          <p:nvPr/>
        </p:nvSpPr>
        <p:spPr>
          <a:xfrm>
            <a:off x="448413"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17" name="Google Shape;3117;p169"/>
          <p:cNvSpPr/>
          <p:nvPr/>
        </p:nvSpPr>
        <p:spPr>
          <a:xfrm>
            <a:off x="3374892"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18" name="Google Shape;3118;p169"/>
          <p:cNvSpPr/>
          <p:nvPr/>
        </p:nvSpPr>
        <p:spPr>
          <a:xfrm>
            <a:off x="6282546"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19" name="Google Shape;3119;p169"/>
          <p:cNvSpPr txBox="1">
            <a:spLocks noGrp="1"/>
          </p:cNvSpPr>
          <p:nvPr>
            <p:ph type="title"/>
          </p:nvPr>
        </p:nvSpPr>
        <p:spPr>
          <a:xfrm>
            <a:off x="362229" y="277151"/>
            <a:ext cx="78105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3120" name="Google Shape;3120;p169"/>
          <p:cNvGrpSpPr/>
          <p:nvPr/>
        </p:nvGrpSpPr>
        <p:grpSpPr>
          <a:xfrm>
            <a:off x="9190200" y="0"/>
            <a:ext cx="2579242" cy="2568339"/>
            <a:chOff x="22170399" y="777240"/>
            <a:chExt cx="6877978" cy="6848903"/>
          </a:xfrm>
        </p:grpSpPr>
        <p:grpSp>
          <p:nvGrpSpPr>
            <p:cNvPr id="3121" name="Google Shape;3121;p169"/>
            <p:cNvGrpSpPr/>
            <p:nvPr/>
          </p:nvGrpSpPr>
          <p:grpSpPr>
            <a:xfrm>
              <a:off x="22170399" y="777240"/>
              <a:ext cx="6877978" cy="6848903"/>
              <a:chOff x="22155159" y="0"/>
              <a:chExt cx="6877978" cy="6848903"/>
            </a:xfrm>
          </p:grpSpPr>
          <p:sp>
            <p:nvSpPr>
              <p:cNvPr id="3122" name="Google Shape;3122;p16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123" name="Google Shape;3123;p16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124" name="Google Shape;3124;p16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125" name="Google Shape;3125;p16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126" name="Google Shape;3126;p16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127" name="Google Shape;3127;p16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128" name="Google Shape;3128;p16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129" name="Google Shape;3129;p16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130" name="Google Shape;3130;p16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131" name="Google Shape;3131;p16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132" name="Google Shape;3132;p16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33" name="Google Shape;3133;p16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34" name="Google Shape;3134;p16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35" name="Google Shape;3135;p16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36" name="Google Shape;3136;p169"/>
          <p:cNvSpPr txBox="1">
            <a:spLocks noGrp="1"/>
          </p:cNvSpPr>
          <p:nvPr>
            <p:ph type="subTitle" idx="1"/>
          </p:nvPr>
        </p:nvSpPr>
        <p:spPr>
          <a:xfrm>
            <a:off x="356616"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37" name="Google Shape;3137;p169"/>
          <p:cNvSpPr txBox="1">
            <a:spLocks noGrp="1"/>
          </p:cNvSpPr>
          <p:nvPr>
            <p:ph type="subTitle" idx="2"/>
          </p:nvPr>
        </p:nvSpPr>
        <p:spPr>
          <a:xfrm>
            <a:off x="356616"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38" name="Google Shape;3138;p169"/>
          <p:cNvSpPr txBox="1">
            <a:spLocks noGrp="1"/>
          </p:cNvSpPr>
          <p:nvPr>
            <p:ph type="subTitle" idx="3"/>
          </p:nvPr>
        </p:nvSpPr>
        <p:spPr>
          <a:xfrm>
            <a:off x="325526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39" name="Google Shape;3139;p169"/>
          <p:cNvSpPr txBox="1">
            <a:spLocks noGrp="1"/>
          </p:cNvSpPr>
          <p:nvPr>
            <p:ph type="subTitle" idx="4"/>
          </p:nvPr>
        </p:nvSpPr>
        <p:spPr>
          <a:xfrm>
            <a:off x="325526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40" name="Google Shape;3140;p169"/>
          <p:cNvSpPr txBox="1">
            <a:spLocks noGrp="1"/>
          </p:cNvSpPr>
          <p:nvPr>
            <p:ph type="subTitle" idx="5"/>
          </p:nvPr>
        </p:nvSpPr>
        <p:spPr>
          <a:xfrm>
            <a:off x="615391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41" name="Google Shape;3141;p169"/>
          <p:cNvSpPr txBox="1">
            <a:spLocks noGrp="1"/>
          </p:cNvSpPr>
          <p:nvPr>
            <p:ph type="subTitle" idx="6"/>
          </p:nvPr>
        </p:nvSpPr>
        <p:spPr>
          <a:xfrm>
            <a:off x="615391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35. Four points with title">
  <p:cSld name="Four points with title">
    <p:spTree>
      <p:nvGrpSpPr>
        <p:cNvPr id="1" name="Shape 3142"/>
        <p:cNvGrpSpPr/>
        <p:nvPr/>
      </p:nvGrpSpPr>
      <p:grpSpPr>
        <a:xfrm>
          <a:off x="0" y="0"/>
          <a:ext cx="0" cy="0"/>
          <a:chOff x="0" y="0"/>
          <a:chExt cx="0" cy="0"/>
        </a:xfrm>
      </p:grpSpPr>
      <p:sp>
        <p:nvSpPr>
          <p:cNvPr id="3143" name="Google Shape;3143;p170"/>
          <p:cNvSpPr/>
          <p:nvPr/>
        </p:nvSpPr>
        <p:spPr>
          <a:xfrm>
            <a:off x="3371844" y="76249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4" name="Google Shape;3144;p170"/>
          <p:cNvSpPr/>
          <p:nvPr/>
        </p:nvSpPr>
        <p:spPr>
          <a:xfrm>
            <a:off x="6281016" y="76249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5" name="Google Shape;3145;p170"/>
          <p:cNvSpPr/>
          <p:nvPr/>
        </p:nvSpPr>
        <p:spPr>
          <a:xfrm>
            <a:off x="3371844" y="279809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6" name="Google Shape;3146;p170"/>
          <p:cNvSpPr/>
          <p:nvPr/>
        </p:nvSpPr>
        <p:spPr>
          <a:xfrm>
            <a:off x="6318991" y="279809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7" name="Google Shape;3147;p170"/>
          <p:cNvSpPr txBox="1">
            <a:spLocks noGrp="1"/>
          </p:cNvSpPr>
          <p:nvPr>
            <p:ph type="title"/>
          </p:nvPr>
        </p:nvSpPr>
        <p:spPr>
          <a:xfrm>
            <a:off x="376469" y="1700213"/>
            <a:ext cx="25521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rgbClr val="F0F6FC"/>
              </a:buClr>
              <a:buSzPts val="3600"/>
              <a:buFont typeface="Arial"/>
              <a:buNone/>
              <a:defRPr sz="3600" b="1">
                <a:solidFill>
                  <a:srgbClr val="F0F6FC"/>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grpSp>
        <p:nvGrpSpPr>
          <p:cNvPr id="3148" name="Google Shape;3148;p170"/>
          <p:cNvGrpSpPr/>
          <p:nvPr/>
        </p:nvGrpSpPr>
        <p:grpSpPr>
          <a:xfrm>
            <a:off x="9190200" y="0"/>
            <a:ext cx="2579242" cy="2568339"/>
            <a:chOff x="22170399" y="777240"/>
            <a:chExt cx="6877978" cy="6848903"/>
          </a:xfrm>
        </p:grpSpPr>
        <p:grpSp>
          <p:nvGrpSpPr>
            <p:cNvPr id="3149" name="Google Shape;3149;p170"/>
            <p:cNvGrpSpPr/>
            <p:nvPr/>
          </p:nvGrpSpPr>
          <p:grpSpPr>
            <a:xfrm>
              <a:off x="22170399" y="777240"/>
              <a:ext cx="6877978" cy="6848903"/>
              <a:chOff x="22155159" y="0"/>
              <a:chExt cx="6877978" cy="6848903"/>
            </a:xfrm>
          </p:grpSpPr>
          <p:sp>
            <p:nvSpPr>
              <p:cNvPr id="3150" name="Google Shape;3150;p17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151" name="Google Shape;3151;p17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152" name="Google Shape;3152;p17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153" name="Google Shape;3153;p17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154" name="Google Shape;3154;p17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155" name="Google Shape;3155;p17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156" name="Google Shape;3156;p17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157" name="Google Shape;3157;p17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158" name="Google Shape;3158;p17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159" name="Google Shape;3159;p17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160" name="Google Shape;3160;p17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61" name="Google Shape;3161;p17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62" name="Google Shape;3162;p17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63" name="Google Shape;3163;p17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64" name="Google Shape;3164;p170"/>
          <p:cNvSpPr txBox="1">
            <a:spLocks noGrp="1"/>
          </p:cNvSpPr>
          <p:nvPr>
            <p:ph type="subTitle" idx="1"/>
          </p:nvPr>
        </p:nvSpPr>
        <p:spPr>
          <a:xfrm>
            <a:off x="3264408" y="155448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65" name="Google Shape;3165;p170"/>
          <p:cNvSpPr txBox="1">
            <a:spLocks noGrp="1"/>
          </p:cNvSpPr>
          <p:nvPr>
            <p:ph type="subTitle" idx="2"/>
          </p:nvPr>
        </p:nvSpPr>
        <p:spPr>
          <a:xfrm>
            <a:off x="3264408" y="186537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66" name="Google Shape;3166;p170"/>
          <p:cNvSpPr txBox="1">
            <a:spLocks noGrp="1"/>
          </p:cNvSpPr>
          <p:nvPr>
            <p:ph type="subTitle" idx="3"/>
          </p:nvPr>
        </p:nvSpPr>
        <p:spPr>
          <a:xfrm>
            <a:off x="3264408" y="352044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67" name="Google Shape;3167;p170"/>
          <p:cNvSpPr txBox="1">
            <a:spLocks noGrp="1"/>
          </p:cNvSpPr>
          <p:nvPr>
            <p:ph type="subTitle" idx="4"/>
          </p:nvPr>
        </p:nvSpPr>
        <p:spPr>
          <a:xfrm>
            <a:off x="3264408" y="383133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68" name="Google Shape;3168;p170"/>
          <p:cNvSpPr txBox="1">
            <a:spLocks noGrp="1"/>
          </p:cNvSpPr>
          <p:nvPr>
            <p:ph type="subTitle" idx="5"/>
          </p:nvPr>
        </p:nvSpPr>
        <p:spPr>
          <a:xfrm>
            <a:off x="6227064" y="155448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69" name="Google Shape;3169;p170"/>
          <p:cNvSpPr txBox="1">
            <a:spLocks noGrp="1"/>
          </p:cNvSpPr>
          <p:nvPr>
            <p:ph type="subTitle" idx="6"/>
          </p:nvPr>
        </p:nvSpPr>
        <p:spPr>
          <a:xfrm>
            <a:off x="6227064" y="186537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70" name="Google Shape;3170;p170"/>
          <p:cNvSpPr txBox="1">
            <a:spLocks noGrp="1"/>
          </p:cNvSpPr>
          <p:nvPr>
            <p:ph type="subTitle" idx="7"/>
          </p:nvPr>
        </p:nvSpPr>
        <p:spPr>
          <a:xfrm>
            <a:off x="6227064" y="352044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71" name="Google Shape;3171;p170"/>
          <p:cNvSpPr txBox="1">
            <a:spLocks noGrp="1"/>
          </p:cNvSpPr>
          <p:nvPr>
            <p:ph type="subTitle" idx="8"/>
          </p:nvPr>
        </p:nvSpPr>
        <p:spPr>
          <a:xfrm>
            <a:off x="6227064" y="383133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wo Speakers_2">
  <p:cSld name="2 Speakers_2">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17"/>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46" name="Google Shape;146;p17"/>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147" name="Google Shape;147;p17"/>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48" name="Google Shape;148;p17"/>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p17"/>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50" name="Google Shape;150;p17"/>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51" name="Google Shape;151;p17"/>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 name="Google Shape;152;p17"/>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53" name="Google Shape;153;p17"/>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54" name="Google Shape;154;p17"/>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matchingName="36. Linear process (4 steps)">
  <p:cSld name="Linear process (4 steps)">
    <p:spTree>
      <p:nvGrpSpPr>
        <p:cNvPr id="1" name="Shape 3172"/>
        <p:cNvGrpSpPr/>
        <p:nvPr/>
      </p:nvGrpSpPr>
      <p:grpSpPr>
        <a:xfrm>
          <a:off x="0" y="0"/>
          <a:ext cx="0" cy="0"/>
          <a:chOff x="0" y="0"/>
          <a:chExt cx="0" cy="0"/>
        </a:xfrm>
      </p:grpSpPr>
      <p:cxnSp>
        <p:nvCxnSpPr>
          <p:cNvPr id="3173" name="Google Shape;3173;p171"/>
          <p:cNvCxnSpPr>
            <a:endCxn id="3174" idx="4"/>
          </p:cNvCxnSpPr>
          <p:nvPr/>
        </p:nvCxnSpPr>
        <p:spPr>
          <a:xfrm>
            <a:off x="4697072" y="1735124"/>
            <a:ext cx="0" cy="1904700"/>
          </a:xfrm>
          <a:prstGeom prst="straightConnector1">
            <a:avLst/>
          </a:prstGeom>
          <a:noFill/>
          <a:ln w="19050" cap="flat" cmpd="sng">
            <a:solidFill>
              <a:schemeClr val="accent1"/>
            </a:solidFill>
            <a:prstDash val="solid"/>
            <a:round/>
            <a:headEnd type="none" w="sm" len="sm"/>
            <a:tailEnd type="none" w="sm" len="sm"/>
          </a:ln>
        </p:spPr>
      </p:cxnSp>
      <p:sp>
        <p:nvSpPr>
          <p:cNvPr id="3175" name="Google Shape;3175;p171"/>
          <p:cNvSpPr/>
          <p:nvPr/>
        </p:nvSpPr>
        <p:spPr>
          <a:xfrm>
            <a:off x="4481703" y="157734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3176" name="Google Shape;3176;p171"/>
          <p:cNvSpPr/>
          <p:nvPr/>
        </p:nvSpPr>
        <p:spPr>
          <a:xfrm>
            <a:off x="4482722" y="212242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3177" name="Google Shape;3177;p171"/>
          <p:cNvSpPr/>
          <p:nvPr/>
        </p:nvSpPr>
        <p:spPr>
          <a:xfrm>
            <a:off x="4482722" y="266677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3174" name="Google Shape;3174;p171"/>
          <p:cNvSpPr/>
          <p:nvPr/>
        </p:nvSpPr>
        <p:spPr>
          <a:xfrm>
            <a:off x="4482722" y="321112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3178" name="Google Shape;3178;p17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3179" name="Google Shape;3179;p171"/>
          <p:cNvGrpSpPr/>
          <p:nvPr/>
        </p:nvGrpSpPr>
        <p:grpSpPr>
          <a:xfrm>
            <a:off x="9190200" y="0"/>
            <a:ext cx="2579242" cy="2568339"/>
            <a:chOff x="22170399" y="777240"/>
            <a:chExt cx="6877978" cy="6848903"/>
          </a:xfrm>
        </p:grpSpPr>
        <p:grpSp>
          <p:nvGrpSpPr>
            <p:cNvPr id="3180" name="Google Shape;3180;p171"/>
            <p:cNvGrpSpPr/>
            <p:nvPr/>
          </p:nvGrpSpPr>
          <p:grpSpPr>
            <a:xfrm>
              <a:off x="22170399" y="777240"/>
              <a:ext cx="6877978" cy="6848903"/>
              <a:chOff x="22155159" y="0"/>
              <a:chExt cx="6877978" cy="6848903"/>
            </a:xfrm>
          </p:grpSpPr>
          <p:sp>
            <p:nvSpPr>
              <p:cNvPr id="3181" name="Google Shape;3181;p17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182" name="Google Shape;3182;p17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183" name="Google Shape;3183;p17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184" name="Google Shape;3184;p17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185" name="Google Shape;3185;p17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186" name="Google Shape;3186;p17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187" name="Google Shape;3187;p17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188" name="Google Shape;3188;p17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189" name="Google Shape;3189;p17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190" name="Google Shape;3190;p17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191" name="Google Shape;3191;p17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92" name="Google Shape;3192;p17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93" name="Google Shape;3193;p17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94" name="Google Shape;3194;p17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95" name="Google Shape;3195;p171"/>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196" name="Google Shape;3196;p171"/>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197" name="Google Shape;3197;p171"/>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198" name="Google Shape;3198;p171"/>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matchingName="37. Linear process (5 steps)">
  <p:cSld name="Linear process (5 steps)">
    <p:spTree>
      <p:nvGrpSpPr>
        <p:cNvPr id="1" name="Shape 3199"/>
        <p:cNvGrpSpPr/>
        <p:nvPr/>
      </p:nvGrpSpPr>
      <p:grpSpPr>
        <a:xfrm>
          <a:off x="0" y="0"/>
          <a:ext cx="0" cy="0"/>
          <a:chOff x="0" y="0"/>
          <a:chExt cx="0" cy="0"/>
        </a:xfrm>
      </p:grpSpPr>
      <p:cxnSp>
        <p:nvCxnSpPr>
          <p:cNvPr id="3200" name="Google Shape;3200;p172"/>
          <p:cNvCxnSpPr>
            <a:endCxn id="3201" idx="4"/>
          </p:cNvCxnSpPr>
          <p:nvPr/>
        </p:nvCxnSpPr>
        <p:spPr>
          <a:xfrm>
            <a:off x="4697072" y="1446734"/>
            <a:ext cx="0" cy="2448900"/>
          </a:xfrm>
          <a:prstGeom prst="straightConnector1">
            <a:avLst/>
          </a:prstGeom>
          <a:noFill/>
          <a:ln w="19050" cap="flat" cmpd="sng">
            <a:solidFill>
              <a:schemeClr val="accent1"/>
            </a:solidFill>
            <a:prstDash val="solid"/>
            <a:round/>
            <a:headEnd type="none" w="sm" len="sm"/>
            <a:tailEnd type="none" w="sm" len="sm"/>
          </a:ln>
        </p:spPr>
      </p:cxnSp>
      <p:sp>
        <p:nvSpPr>
          <p:cNvPr id="3202" name="Google Shape;3202;p172"/>
          <p:cNvSpPr/>
          <p:nvPr/>
        </p:nvSpPr>
        <p:spPr>
          <a:xfrm>
            <a:off x="4482722" y="12895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3203" name="Google Shape;3203;p172"/>
          <p:cNvSpPr/>
          <p:nvPr/>
        </p:nvSpPr>
        <p:spPr>
          <a:xfrm>
            <a:off x="4482722" y="183388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3204" name="Google Shape;3204;p172"/>
          <p:cNvSpPr/>
          <p:nvPr/>
        </p:nvSpPr>
        <p:spPr>
          <a:xfrm>
            <a:off x="4482722" y="23782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3205" name="Google Shape;3205;p172"/>
          <p:cNvSpPr/>
          <p:nvPr/>
        </p:nvSpPr>
        <p:spPr>
          <a:xfrm>
            <a:off x="4482722" y="292258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3201" name="Google Shape;3201;p172"/>
          <p:cNvSpPr/>
          <p:nvPr/>
        </p:nvSpPr>
        <p:spPr>
          <a:xfrm>
            <a:off x="4482722" y="34669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sp>
        <p:nvSpPr>
          <p:cNvPr id="3206" name="Google Shape;3206;p172"/>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3207" name="Google Shape;3207;p172"/>
          <p:cNvGrpSpPr/>
          <p:nvPr/>
        </p:nvGrpSpPr>
        <p:grpSpPr>
          <a:xfrm>
            <a:off x="9190200" y="0"/>
            <a:ext cx="2579242" cy="2568339"/>
            <a:chOff x="22170399" y="777240"/>
            <a:chExt cx="6877978" cy="6848903"/>
          </a:xfrm>
        </p:grpSpPr>
        <p:grpSp>
          <p:nvGrpSpPr>
            <p:cNvPr id="3208" name="Google Shape;3208;p172"/>
            <p:cNvGrpSpPr/>
            <p:nvPr/>
          </p:nvGrpSpPr>
          <p:grpSpPr>
            <a:xfrm>
              <a:off x="22170399" y="777240"/>
              <a:ext cx="6877978" cy="6848903"/>
              <a:chOff x="22155159" y="0"/>
              <a:chExt cx="6877978" cy="6848903"/>
            </a:xfrm>
          </p:grpSpPr>
          <p:sp>
            <p:nvSpPr>
              <p:cNvPr id="3209" name="Google Shape;3209;p17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210" name="Google Shape;3210;p17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211" name="Google Shape;3211;p17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212" name="Google Shape;3212;p17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213" name="Google Shape;3213;p17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214" name="Google Shape;3214;p17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215" name="Google Shape;3215;p17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216" name="Google Shape;3216;p17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217" name="Google Shape;3217;p17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218" name="Google Shape;3218;p17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219" name="Google Shape;3219;p17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220" name="Google Shape;3220;p17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221" name="Google Shape;3221;p17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222" name="Google Shape;3222;p17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223" name="Google Shape;3223;p172"/>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24" name="Google Shape;3224;p172"/>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25" name="Google Shape;3225;p172"/>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26" name="Google Shape;3226;p172"/>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27" name="Google Shape;3227;p172"/>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38. Linear process (6 steps)">
  <p:cSld name="Linear process (6 steps)">
    <p:spTree>
      <p:nvGrpSpPr>
        <p:cNvPr id="1" name="Shape 3228"/>
        <p:cNvGrpSpPr/>
        <p:nvPr/>
      </p:nvGrpSpPr>
      <p:grpSpPr>
        <a:xfrm>
          <a:off x="0" y="0"/>
          <a:ext cx="0" cy="0"/>
          <a:chOff x="0" y="0"/>
          <a:chExt cx="0" cy="0"/>
        </a:xfrm>
      </p:grpSpPr>
      <p:sp>
        <p:nvSpPr>
          <p:cNvPr id="3229" name="Google Shape;3229;p173"/>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3230" name="Google Shape;3230;p173"/>
          <p:cNvCxnSpPr/>
          <p:nvPr/>
        </p:nvCxnSpPr>
        <p:spPr>
          <a:xfrm>
            <a:off x="4716590" y="1103479"/>
            <a:ext cx="0" cy="2778900"/>
          </a:xfrm>
          <a:prstGeom prst="straightConnector1">
            <a:avLst/>
          </a:prstGeom>
          <a:noFill/>
          <a:ln w="19050" cap="flat" cmpd="sng">
            <a:solidFill>
              <a:schemeClr val="accent1"/>
            </a:solidFill>
            <a:prstDash val="solid"/>
            <a:round/>
            <a:headEnd type="none" w="sm" len="sm"/>
            <a:tailEnd type="none" w="sm" len="sm"/>
          </a:ln>
        </p:spPr>
      </p:cxnSp>
      <p:sp>
        <p:nvSpPr>
          <p:cNvPr id="3231" name="Google Shape;3231;p173"/>
          <p:cNvSpPr/>
          <p:nvPr/>
        </p:nvSpPr>
        <p:spPr>
          <a:xfrm>
            <a:off x="4502277" y="9464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3232" name="Google Shape;3232;p173"/>
          <p:cNvSpPr/>
          <p:nvPr/>
        </p:nvSpPr>
        <p:spPr>
          <a:xfrm>
            <a:off x="4502277" y="14907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3233" name="Google Shape;3233;p173"/>
          <p:cNvSpPr/>
          <p:nvPr/>
        </p:nvSpPr>
        <p:spPr>
          <a:xfrm>
            <a:off x="4502277" y="20351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3234" name="Google Shape;3234;p173"/>
          <p:cNvSpPr/>
          <p:nvPr/>
        </p:nvSpPr>
        <p:spPr>
          <a:xfrm>
            <a:off x="4502277" y="25794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3235" name="Google Shape;3235;p173"/>
          <p:cNvSpPr/>
          <p:nvPr/>
        </p:nvSpPr>
        <p:spPr>
          <a:xfrm>
            <a:off x="4502277" y="31238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sp>
        <p:nvSpPr>
          <p:cNvPr id="3236" name="Google Shape;3236;p173"/>
          <p:cNvSpPr/>
          <p:nvPr/>
        </p:nvSpPr>
        <p:spPr>
          <a:xfrm>
            <a:off x="4502277" y="36681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6</a:t>
            </a:r>
            <a:endParaRPr sz="1400" b="1" i="0" u="none" strike="noStrike" cap="none">
              <a:solidFill>
                <a:schemeClr val="lt1"/>
              </a:solidFill>
              <a:latin typeface="Roboto Mono"/>
              <a:ea typeface="Roboto Mono"/>
              <a:cs typeface="Roboto Mono"/>
              <a:sym typeface="Roboto Mono"/>
            </a:endParaRPr>
          </a:p>
        </p:txBody>
      </p:sp>
      <p:grpSp>
        <p:nvGrpSpPr>
          <p:cNvPr id="3237" name="Google Shape;3237;p173"/>
          <p:cNvGrpSpPr/>
          <p:nvPr/>
        </p:nvGrpSpPr>
        <p:grpSpPr>
          <a:xfrm>
            <a:off x="9190200" y="0"/>
            <a:ext cx="2579242" cy="2568339"/>
            <a:chOff x="22170399" y="777240"/>
            <a:chExt cx="6877978" cy="6848903"/>
          </a:xfrm>
        </p:grpSpPr>
        <p:grpSp>
          <p:nvGrpSpPr>
            <p:cNvPr id="3238" name="Google Shape;3238;p173"/>
            <p:cNvGrpSpPr/>
            <p:nvPr/>
          </p:nvGrpSpPr>
          <p:grpSpPr>
            <a:xfrm>
              <a:off x="22170399" y="777240"/>
              <a:ext cx="6877978" cy="6848903"/>
              <a:chOff x="22155159" y="0"/>
              <a:chExt cx="6877978" cy="6848903"/>
            </a:xfrm>
          </p:grpSpPr>
          <p:sp>
            <p:nvSpPr>
              <p:cNvPr id="3239" name="Google Shape;3239;p17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240" name="Google Shape;3240;p17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241" name="Google Shape;3241;p17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242" name="Google Shape;3242;p17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243" name="Google Shape;3243;p17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244" name="Google Shape;3244;p17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245" name="Google Shape;3245;p17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246" name="Google Shape;3246;p17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247" name="Google Shape;3247;p17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248" name="Google Shape;3248;p17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249" name="Google Shape;3249;p17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250" name="Google Shape;3250;p17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251" name="Google Shape;3251;p17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252" name="Google Shape;3252;p17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253" name="Google Shape;3253;p173"/>
          <p:cNvSpPr txBox="1">
            <a:spLocks noGrp="1"/>
          </p:cNvSpPr>
          <p:nvPr>
            <p:ph type="subTitle" idx="1"/>
          </p:nvPr>
        </p:nvSpPr>
        <p:spPr>
          <a:xfrm>
            <a:off x="5102352" y="100584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4" name="Google Shape;3254;p173"/>
          <p:cNvSpPr txBox="1">
            <a:spLocks noGrp="1"/>
          </p:cNvSpPr>
          <p:nvPr>
            <p:ph type="subTitle" idx="2"/>
          </p:nvPr>
        </p:nvSpPr>
        <p:spPr>
          <a:xfrm>
            <a:off x="5102352" y="1552197"/>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5" name="Google Shape;3255;p173"/>
          <p:cNvSpPr txBox="1">
            <a:spLocks noGrp="1"/>
          </p:cNvSpPr>
          <p:nvPr>
            <p:ph type="subTitle" idx="3"/>
          </p:nvPr>
        </p:nvSpPr>
        <p:spPr>
          <a:xfrm>
            <a:off x="5102352" y="2098553"/>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6" name="Google Shape;3256;p173"/>
          <p:cNvSpPr txBox="1">
            <a:spLocks noGrp="1"/>
          </p:cNvSpPr>
          <p:nvPr>
            <p:ph type="subTitle" idx="4"/>
          </p:nvPr>
        </p:nvSpPr>
        <p:spPr>
          <a:xfrm>
            <a:off x="5102352" y="264491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7" name="Google Shape;3257;p173"/>
          <p:cNvSpPr txBox="1">
            <a:spLocks noGrp="1"/>
          </p:cNvSpPr>
          <p:nvPr>
            <p:ph type="subTitle" idx="5"/>
          </p:nvPr>
        </p:nvSpPr>
        <p:spPr>
          <a:xfrm>
            <a:off x="5102352" y="319126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8" name="Google Shape;3258;p173"/>
          <p:cNvSpPr txBox="1">
            <a:spLocks noGrp="1"/>
          </p:cNvSpPr>
          <p:nvPr>
            <p:ph type="subTitle" idx="6"/>
          </p:nvPr>
        </p:nvSpPr>
        <p:spPr>
          <a:xfrm>
            <a:off x="5102352" y="373761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matchingName="39. Linear checklist (4 marks)">
  <p:cSld name="Linear checklist (4 marks)">
    <p:spTree>
      <p:nvGrpSpPr>
        <p:cNvPr id="1" name="Shape 3259"/>
        <p:cNvGrpSpPr/>
        <p:nvPr/>
      </p:nvGrpSpPr>
      <p:grpSpPr>
        <a:xfrm>
          <a:off x="0" y="0"/>
          <a:ext cx="0" cy="0"/>
          <a:chOff x="0" y="0"/>
          <a:chExt cx="0" cy="0"/>
        </a:xfrm>
      </p:grpSpPr>
      <p:cxnSp>
        <p:nvCxnSpPr>
          <p:cNvPr id="3260" name="Google Shape;3260;p174"/>
          <p:cNvCxnSpPr/>
          <p:nvPr/>
        </p:nvCxnSpPr>
        <p:spPr>
          <a:xfrm>
            <a:off x="4716590" y="1743978"/>
            <a:ext cx="0" cy="1749300"/>
          </a:xfrm>
          <a:prstGeom prst="straightConnector1">
            <a:avLst/>
          </a:prstGeom>
          <a:noFill/>
          <a:ln w="19050" cap="flat" cmpd="sng">
            <a:solidFill>
              <a:schemeClr val="accent3"/>
            </a:solidFill>
            <a:prstDash val="solid"/>
            <a:round/>
            <a:headEnd type="none" w="sm" len="sm"/>
            <a:tailEnd type="none" w="sm" len="sm"/>
          </a:ln>
        </p:spPr>
      </p:cxnSp>
      <p:grpSp>
        <p:nvGrpSpPr>
          <p:cNvPr id="3261" name="Google Shape;3261;p174"/>
          <p:cNvGrpSpPr/>
          <p:nvPr/>
        </p:nvGrpSpPr>
        <p:grpSpPr>
          <a:xfrm>
            <a:off x="4502277" y="1577340"/>
            <a:ext cx="428700" cy="2061750"/>
            <a:chOff x="4502277" y="1577340"/>
            <a:chExt cx="428700" cy="2061750"/>
          </a:xfrm>
        </p:grpSpPr>
        <p:sp>
          <p:nvSpPr>
            <p:cNvPr id="3262" name="Google Shape;3262;p174"/>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63" name="Google Shape;3263;p174"/>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64" name="Google Shape;3264;p174"/>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65" name="Google Shape;3265;p174"/>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3266" name="Google Shape;3266;p174"/>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3267" name="Google Shape;3267;p174"/>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3268" name="Google Shape;3268;p174"/>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3269" name="Google Shape;3269;p174"/>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3270" name="Google Shape;3270;p174"/>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71" name="Google Shape;3271;p174"/>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72" name="Google Shape;3272;p174"/>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73" name="Google Shape;3273;p174"/>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74" name="Google Shape;3274;p174"/>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40. Linear checklist (5 marks)">
  <p:cSld name="Linear checklist (5 marks)">
    <p:spTree>
      <p:nvGrpSpPr>
        <p:cNvPr id="1" name="Shape 3275"/>
        <p:cNvGrpSpPr/>
        <p:nvPr/>
      </p:nvGrpSpPr>
      <p:grpSpPr>
        <a:xfrm>
          <a:off x="0" y="0"/>
          <a:ext cx="0" cy="0"/>
          <a:chOff x="0" y="0"/>
          <a:chExt cx="0" cy="0"/>
        </a:xfrm>
      </p:grpSpPr>
      <p:grpSp>
        <p:nvGrpSpPr>
          <p:cNvPr id="3276" name="Google Shape;3276;p175"/>
          <p:cNvGrpSpPr/>
          <p:nvPr/>
        </p:nvGrpSpPr>
        <p:grpSpPr>
          <a:xfrm>
            <a:off x="4502277" y="1271872"/>
            <a:ext cx="428700" cy="2606100"/>
            <a:chOff x="4502277" y="1271873"/>
            <a:chExt cx="428700" cy="2606100"/>
          </a:xfrm>
        </p:grpSpPr>
        <p:cxnSp>
          <p:nvCxnSpPr>
            <p:cNvPr id="3277" name="Google Shape;3277;p175"/>
            <p:cNvCxnSpPr>
              <a:endCxn id="3278" idx="0"/>
            </p:cNvCxnSpPr>
            <p:nvPr/>
          </p:nvCxnSpPr>
          <p:spPr>
            <a:xfrm>
              <a:off x="4716627" y="1438672"/>
              <a:ext cx="0" cy="2010600"/>
            </a:xfrm>
            <a:prstGeom prst="straightConnector1">
              <a:avLst/>
            </a:prstGeom>
            <a:noFill/>
            <a:ln w="19050" cap="flat" cmpd="sng">
              <a:solidFill>
                <a:schemeClr val="accent3"/>
              </a:solidFill>
              <a:prstDash val="solid"/>
              <a:round/>
              <a:headEnd type="none" w="sm" len="sm"/>
              <a:tailEnd type="none" w="sm" len="sm"/>
            </a:ln>
          </p:spPr>
        </p:cxnSp>
        <p:sp>
          <p:nvSpPr>
            <p:cNvPr id="3279" name="Google Shape;3279;p175"/>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80" name="Google Shape;3280;p175"/>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81" name="Google Shape;3281;p175"/>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82" name="Google Shape;3282;p175"/>
            <p:cNvSpPr/>
            <p:nvPr/>
          </p:nvSpPr>
          <p:spPr>
            <a:xfrm>
              <a:off x="4502277" y="12718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78" name="Google Shape;3278;p175"/>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3283" name="Google Shape;3283;p175"/>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3284" name="Google Shape;3284;p175"/>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3285" name="Google Shape;3285;p175"/>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3286" name="Google Shape;3286;p175"/>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3287" name="Google Shape;3287;p175"/>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3288" name="Google Shape;3288;p175"/>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89" name="Google Shape;3289;p175"/>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90" name="Google Shape;3290;p175"/>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91" name="Google Shape;3291;p175"/>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92" name="Google Shape;3292;p175"/>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93" name="Google Shape;3293;p175"/>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41. Title with three statements">
  <p:cSld name="Title with three statements">
    <p:spTree>
      <p:nvGrpSpPr>
        <p:cNvPr id="1" name="Shape 3294"/>
        <p:cNvGrpSpPr/>
        <p:nvPr/>
      </p:nvGrpSpPr>
      <p:grpSpPr>
        <a:xfrm>
          <a:off x="0" y="0"/>
          <a:ext cx="0" cy="0"/>
          <a:chOff x="0" y="0"/>
          <a:chExt cx="0" cy="0"/>
        </a:xfrm>
      </p:grpSpPr>
      <p:sp>
        <p:nvSpPr>
          <p:cNvPr id="3295" name="Google Shape;3295;p176"/>
          <p:cNvSpPr txBox="1">
            <a:spLocks noGrp="1"/>
          </p:cNvSpPr>
          <p:nvPr>
            <p:ph type="title"/>
          </p:nvPr>
        </p:nvSpPr>
        <p:spPr>
          <a:xfrm>
            <a:off x="801257" y="475517"/>
            <a:ext cx="7115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96" name="Google Shape;3296;p176"/>
          <p:cNvSpPr/>
          <p:nvPr/>
        </p:nvSpPr>
        <p:spPr>
          <a:xfrm>
            <a:off x="801257" y="1697503"/>
            <a:ext cx="2229000" cy="22290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297" name="Google Shape;3297;p176"/>
          <p:cNvSpPr/>
          <p:nvPr/>
        </p:nvSpPr>
        <p:spPr>
          <a:xfrm>
            <a:off x="3462338" y="1697503"/>
            <a:ext cx="2229000" cy="22290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298" name="Google Shape;3298;p176"/>
          <p:cNvSpPr/>
          <p:nvPr/>
        </p:nvSpPr>
        <p:spPr>
          <a:xfrm>
            <a:off x="6125622" y="1697503"/>
            <a:ext cx="2229000" cy="2229000"/>
          </a:xfrm>
          <a:prstGeom prst="roundRect">
            <a:avLst>
              <a:gd name="adj" fmla="val 4602"/>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3299" name="Google Shape;3299;p176"/>
          <p:cNvGrpSpPr/>
          <p:nvPr/>
        </p:nvGrpSpPr>
        <p:grpSpPr>
          <a:xfrm>
            <a:off x="9190200" y="0"/>
            <a:ext cx="2579242" cy="2568339"/>
            <a:chOff x="22170399" y="777240"/>
            <a:chExt cx="6877978" cy="6848903"/>
          </a:xfrm>
        </p:grpSpPr>
        <p:grpSp>
          <p:nvGrpSpPr>
            <p:cNvPr id="3300" name="Google Shape;3300;p176"/>
            <p:cNvGrpSpPr/>
            <p:nvPr/>
          </p:nvGrpSpPr>
          <p:grpSpPr>
            <a:xfrm>
              <a:off x="22170399" y="777240"/>
              <a:ext cx="6877978" cy="6848903"/>
              <a:chOff x="22155159" y="0"/>
              <a:chExt cx="6877978" cy="6848903"/>
            </a:xfrm>
          </p:grpSpPr>
          <p:sp>
            <p:nvSpPr>
              <p:cNvPr id="3301" name="Google Shape;3301;p17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302" name="Google Shape;3302;p17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303" name="Google Shape;3303;p17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304" name="Google Shape;3304;p17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05" name="Google Shape;3305;p17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06" name="Google Shape;3306;p17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07" name="Google Shape;3307;p17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08" name="Google Shape;3308;p17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09" name="Google Shape;3309;p17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10" name="Google Shape;3310;p17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11" name="Google Shape;3311;p17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12" name="Google Shape;3312;p17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13" name="Google Shape;3313;p17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14" name="Google Shape;3314;p17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315" name="Google Shape;3315;p176"/>
          <p:cNvSpPr txBox="1">
            <a:spLocks noGrp="1"/>
          </p:cNvSpPr>
          <p:nvPr>
            <p:ph type="subTitle" idx="1"/>
          </p:nvPr>
        </p:nvSpPr>
        <p:spPr>
          <a:xfrm>
            <a:off x="1033275"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16" name="Google Shape;3316;p176"/>
          <p:cNvSpPr txBox="1">
            <a:spLocks noGrp="1"/>
          </p:cNvSpPr>
          <p:nvPr>
            <p:ph type="subTitle" idx="2"/>
          </p:nvPr>
        </p:nvSpPr>
        <p:spPr>
          <a:xfrm>
            <a:off x="1033272"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17" name="Google Shape;3317;p176"/>
          <p:cNvSpPr txBox="1">
            <a:spLocks noGrp="1"/>
          </p:cNvSpPr>
          <p:nvPr>
            <p:ph type="subTitle" idx="3"/>
          </p:nvPr>
        </p:nvSpPr>
        <p:spPr>
          <a:xfrm>
            <a:off x="3700050"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18" name="Google Shape;3318;p176"/>
          <p:cNvSpPr txBox="1">
            <a:spLocks noGrp="1"/>
          </p:cNvSpPr>
          <p:nvPr>
            <p:ph type="subTitle" idx="4"/>
          </p:nvPr>
        </p:nvSpPr>
        <p:spPr>
          <a:xfrm>
            <a:off x="3700060"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19" name="Google Shape;3319;p176"/>
          <p:cNvSpPr txBox="1">
            <a:spLocks noGrp="1"/>
          </p:cNvSpPr>
          <p:nvPr>
            <p:ph type="subTitle" idx="5"/>
          </p:nvPr>
        </p:nvSpPr>
        <p:spPr>
          <a:xfrm>
            <a:off x="6364675"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20" name="Google Shape;3320;p176"/>
          <p:cNvSpPr txBox="1">
            <a:spLocks noGrp="1"/>
          </p:cNvSpPr>
          <p:nvPr>
            <p:ph type="subTitle" idx="6"/>
          </p:nvPr>
        </p:nvSpPr>
        <p:spPr>
          <a:xfrm>
            <a:off x="6364672"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matchingName="42. Two photos, two statements 1">
  <p:cSld name="Two photos, two statements_1">
    <p:spTree>
      <p:nvGrpSpPr>
        <p:cNvPr id="1" name="Shape 3321"/>
        <p:cNvGrpSpPr/>
        <p:nvPr/>
      </p:nvGrpSpPr>
      <p:grpSpPr>
        <a:xfrm>
          <a:off x="0" y="0"/>
          <a:ext cx="0" cy="0"/>
          <a:chOff x="0" y="0"/>
          <a:chExt cx="0" cy="0"/>
        </a:xfrm>
      </p:grpSpPr>
      <p:sp>
        <p:nvSpPr>
          <p:cNvPr id="3322" name="Google Shape;3322;p177"/>
          <p:cNvSpPr/>
          <p:nvPr/>
        </p:nvSpPr>
        <p:spPr>
          <a:xfrm>
            <a:off x="6455709" y="48220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323" name="Google Shape;3323;p177"/>
          <p:cNvSpPr/>
          <p:nvPr/>
        </p:nvSpPr>
        <p:spPr>
          <a:xfrm>
            <a:off x="6455709" y="259634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3324" name="Google Shape;3324;p177"/>
          <p:cNvGrpSpPr/>
          <p:nvPr/>
        </p:nvGrpSpPr>
        <p:grpSpPr>
          <a:xfrm>
            <a:off x="9190200" y="0"/>
            <a:ext cx="2579242" cy="2568339"/>
            <a:chOff x="22170399" y="777240"/>
            <a:chExt cx="6877978" cy="6848903"/>
          </a:xfrm>
        </p:grpSpPr>
        <p:grpSp>
          <p:nvGrpSpPr>
            <p:cNvPr id="3325" name="Google Shape;3325;p177"/>
            <p:cNvGrpSpPr/>
            <p:nvPr/>
          </p:nvGrpSpPr>
          <p:grpSpPr>
            <a:xfrm>
              <a:off x="22170399" y="777240"/>
              <a:ext cx="6877978" cy="6848903"/>
              <a:chOff x="22155159" y="0"/>
              <a:chExt cx="6877978" cy="6848903"/>
            </a:xfrm>
          </p:grpSpPr>
          <p:sp>
            <p:nvSpPr>
              <p:cNvPr id="3326" name="Google Shape;3326;p17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327" name="Google Shape;3327;p17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328" name="Google Shape;3328;p17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329" name="Google Shape;3329;p17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30" name="Google Shape;3330;p17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31" name="Google Shape;3331;p17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32" name="Google Shape;3332;p17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33" name="Google Shape;3333;p17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34" name="Google Shape;3334;p17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35" name="Google Shape;3335;p17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36" name="Google Shape;3336;p17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37" name="Google Shape;3337;p17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38" name="Google Shape;3338;p17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39" name="Google Shape;3339;p17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340" name="Google Shape;3340;p177"/>
          <p:cNvSpPr txBox="1">
            <a:spLocks noGrp="1"/>
          </p:cNvSpPr>
          <p:nvPr>
            <p:ph type="subTitle" idx="1"/>
          </p:nvPr>
        </p:nvSpPr>
        <p:spPr>
          <a:xfrm>
            <a:off x="6692325" y="812600"/>
            <a:ext cx="1755600" cy="79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41" name="Google Shape;3341;p177"/>
          <p:cNvSpPr txBox="1">
            <a:spLocks noGrp="1"/>
          </p:cNvSpPr>
          <p:nvPr>
            <p:ph type="subTitle" idx="2"/>
          </p:nvPr>
        </p:nvSpPr>
        <p:spPr>
          <a:xfrm>
            <a:off x="6692322" y="16057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42" name="Google Shape;3342;p177"/>
          <p:cNvSpPr txBox="1">
            <a:spLocks noGrp="1"/>
          </p:cNvSpPr>
          <p:nvPr>
            <p:ph type="subTitle" idx="3"/>
          </p:nvPr>
        </p:nvSpPr>
        <p:spPr>
          <a:xfrm>
            <a:off x="6692325" y="29426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43" name="Google Shape;3343;p177"/>
          <p:cNvSpPr txBox="1">
            <a:spLocks noGrp="1"/>
          </p:cNvSpPr>
          <p:nvPr>
            <p:ph type="subTitle" idx="4"/>
          </p:nvPr>
        </p:nvSpPr>
        <p:spPr>
          <a:xfrm>
            <a:off x="6692322" y="37667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44" name="Google Shape;3344;p177"/>
          <p:cNvSpPr/>
          <p:nvPr/>
        </p:nvSpPr>
        <p:spPr>
          <a:xfrm>
            <a:off x="4003484" y="48220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345" name="Google Shape;3345;p177"/>
          <p:cNvSpPr/>
          <p:nvPr/>
        </p:nvSpPr>
        <p:spPr>
          <a:xfrm>
            <a:off x="4003484" y="259634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346" name="Google Shape;3346;p177"/>
          <p:cNvSpPr txBox="1">
            <a:spLocks noGrp="1"/>
          </p:cNvSpPr>
          <p:nvPr>
            <p:ph type="subTitle" idx="5"/>
          </p:nvPr>
        </p:nvSpPr>
        <p:spPr>
          <a:xfrm>
            <a:off x="4240100" y="812600"/>
            <a:ext cx="1755600" cy="79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47" name="Google Shape;3347;p177"/>
          <p:cNvSpPr txBox="1">
            <a:spLocks noGrp="1"/>
          </p:cNvSpPr>
          <p:nvPr>
            <p:ph type="subTitle" idx="6"/>
          </p:nvPr>
        </p:nvSpPr>
        <p:spPr>
          <a:xfrm>
            <a:off x="4240097" y="16057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48" name="Google Shape;3348;p177"/>
          <p:cNvSpPr txBox="1">
            <a:spLocks noGrp="1"/>
          </p:cNvSpPr>
          <p:nvPr>
            <p:ph type="subTitle" idx="7"/>
          </p:nvPr>
        </p:nvSpPr>
        <p:spPr>
          <a:xfrm>
            <a:off x="4240100" y="29426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49" name="Google Shape;3349;p177"/>
          <p:cNvSpPr txBox="1">
            <a:spLocks noGrp="1"/>
          </p:cNvSpPr>
          <p:nvPr>
            <p:ph type="subTitle" idx="8"/>
          </p:nvPr>
        </p:nvSpPr>
        <p:spPr>
          <a:xfrm>
            <a:off x="4240097" y="37667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50" name="Google Shape;3350;p177"/>
          <p:cNvSpPr txBox="1">
            <a:spLocks noGrp="1"/>
          </p:cNvSpPr>
          <p:nvPr>
            <p:ph type="title"/>
          </p:nvPr>
        </p:nvSpPr>
        <p:spPr>
          <a:xfrm>
            <a:off x="497829" y="2136000"/>
            <a:ext cx="2948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matchingName="43. Two photos, two statements">
  <p:cSld name="Two photos, two statements">
    <p:spTree>
      <p:nvGrpSpPr>
        <p:cNvPr id="1" name="Shape 3351"/>
        <p:cNvGrpSpPr/>
        <p:nvPr/>
      </p:nvGrpSpPr>
      <p:grpSpPr>
        <a:xfrm>
          <a:off x="0" y="0"/>
          <a:ext cx="0" cy="0"/>
          <a:chOff x="0" y="0"/>
          <a:chExt cx="0" cy="0"/>
        </a:xfrm>
      </p:grpSpPr>
      <p:pic>
        <p:nvPicPr>
          <p:cNvPr id="3352" name="Google Shape;3352;p178"/>
          <p:cNvPicPr preferRelativeResize="0"/>
          <p:nvPr/>
        </p:nvPicPr>
        <p:blipFill rotWithShape="1">
          <a:blip r:embed="rId2">
            <a:alphaModFix/>
          </a:blip>
          <a:srcRect/>
          <a:stretch/>
        </p:blipFill>
        <p:spPr>
          <a:xfrm>
            <a:off x="-205945" y="-1301025"/>
            <a:ext cx="5143500" cy="5143500"/>
          </a:xfrm>
          <a:prstGeom prst="rect">
            <a:avLst/>
          </a:prstGeom>
          <a:noFill/>
          <a:ln>
            <a:noFill/>
          </a:ln>
        </p:spPr>
      </p:pic>
      <p:sp>
        <p:nvSpPr>
          <p:cNvPr id="3353" name="Google Shape;3353;p178"/>
          <p:cNvSpPr>
            <a:spLocks noGrp="1"/>
          </p:cNvSpPr>
          <p:nvPr>
            <p:ph type="pic" idx="2"/>
          </p:nvPr>
        </p:nvSpPr>
        <p:spPr>
          <a:xfrm>
            <a:off x="2217084" y="2581993"/>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354" name="Google Shape;3354;p178"/>
          <p:cNvSpPr>
            <a:spLocks noGrp="1"/>
          </p:cNvSpPr>
          <p:nvPr>
            <p:ph type="pic" idx="3"/>
          </p:nvPr>
        </p:nvSpPr>
        <p:spPr>
          <a:xfrm>
            <a:off x="2217084" y="482203"/>
            <a:ext cx="2229000" cy="18858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3355" name="Google Shape;3355;p178"/>
          <p:cNvSpPr/>
          <p:nvPr/>
        </p:nvSpPr>
        <p:spPr>
          <a:xfrm>
            <a:off x="4703109" y="48220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356" name="Google Shape;3356;p178"/>
          <p:cNvSpPr/>
          <p:nvPr/>
        </p:nvSpPr>
        <p:spPr>
          <a:xfrm>
            <a:off x="4703109" y="2596343"/>
            <a:ext cx="22290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3357" name="Google Shape;3357;p178"/>
          <p:cNvGrpSpPr/>
          <p:nvPr/>
        </p:nvGrpSpPr>
        <p:grpSpPr>
          <a:xfrm>
            <a:off x="9190200" y="0"/>
            <a:ext cx="2579242" cy="2568339"/>
            <a:chOff x="22170399" y="777240"/>
            <a:chExt cx="6877978" cy="6848903"/>
          </a:xfrm>
        </p:grpSpPr>
        <p:grpSp>
          <p:nvGrpSpPr>
            <p:cNvPr id="3358" name="Google Shape;3358;p178"/>
            <p:cNvGrpSpPr/>
            <p:nvPr/>
          </p:nvGrpSpPr>
          <p:grpSpPr>
            <a:xfrm>
              <a:off x="22170399" y="777240"/>
              <a:ext cx="6877978" cy="6848903"/>
              <a:chOff x="22155159" y="0"/>
              <a:chExt cx="6877978" cy="6848903"/>
            </a:xfrm>
          </p:grpSpPr>
          <p:sp>
            <p:nvSpPr>
              <p:cNvPr id="3359" name="Google Shape;3359;p17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360" name="Google Shape;3360;p17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361" name="Google Shape;3361;p17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362" name="Google Shape;3362;p17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63" name="Google Shape;3363;p17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64" name="Google Shape;3364;p17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65" name="Google Shape;3365;p17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66" name="Google Shape;3366;p17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67" name="Google Shape;3367;p17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68" name="Google Shape;3368;p17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69" name="Google Shape;3369;p17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70" name="Google Shape;3370;p17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71" name="Google Shape;3371;p17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72" name="Google Shape;3372;p17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373" name="Google Shape;3373;p178"/>
          <p:cNvSpPr txBox="1">
            <a:spLocks noGrp="1"/>
          </p:cNvSpPr>
          <p:nvPr>
            <p:ph type="subTitle" idx="1"/>
          </p:nvPr>
        </p:nvSpPr>
        <p:spPr>
          <a:xfrm>
            <a:off x="4939725" y="812600"/>
            <a:ext cx="1755600" cy="79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74" name="Google Shape;3374;p178"/>
          <p:cNvSpPr txBox="1">
            <a:spLocks noGrp="1"/>
          </p:cNvSpPr>
          <p:nvPr>
            <p:ph type="subTitle" idx="4"/>
          </p:nvPr>
        </p:nvSpPr>
        <p:spPr>
          <a:xfrm>
            <a:off x="4939722" y="16057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75" name="Google Shape;3375;p178"/>
          <p:cNvSpPr txBox="1">
            <a:spLocks noGrp="1"/>
          </p:cNvSpPr>
          <p:nvPr>
            <p:ph type="subTitle" idx="5"/>
          </p:nvPr>
        </p:nvSpPr>
        <p:spPr>
          <a:xfrm>
            <a:off x="4939725" y="29426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76" name="Google Shape;3376;p178"/>
          <p:cNvSpPr txBox="1">
            <a:spLocks noGrp="1"/>
          </p:cNvSpPr>
          <p:nvPr>
            <p:ph type="subTitle" idx="6"/>
          </p:nvPr>
        </p:nvSpPr>
        <p:spPr>
          <a:xfrm>
            <a:off x="4939722" y="37667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44. One photo, one statement with title">
  <p:cSld name="One photo, two statements_1_1">
    <p:spTree>
      <p:nvGrpSpPr>
        <p:cNvPr id="1" name="Shape 3377"/>
        <p:cNvGrpSpPr/>
        <p:nvPr/>
      </p:nvGrpSpPr>
      <p:grpSpPr>
        <a:xfrm>
          <a:off x="0" y="0"/>
          <a:ext cx="0" cy="0"/>
          <a:chOff x="0" y="0"/>
          <a:chExt cx="0" cy="0"/>
        </a:xfrm>
      </p:grpSpPr>
      <p:pic>
        <p:nvPicPr>
          <p:cNvPr id="3378" name="Google Shape;3378;p179"/>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3379" name="Google Shape;3379;p179"/>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grpSp>
        <p:nvGrpSpPr>
          <p:cNvPr id="3380" name="Google Shape;3380;p179"/>
          <p:cNvGrpSpPr/>
          <p:nvPr/>
        </p:nvGrpSpPr>
        <p:grpSpPr>
          <a:xfrm>
            <a:off x="9190200" y="0"/>
            <a:ext cx="2579242" cy="2568339"/>
            <a:chOff x="22170399" y="777240"/>
            <a:chExt cx="6877978" cy="6848903"/>
          </a:xfrm>
        </p:grpSpPr>
        <p:grpSp>
          <p:nvGrpSpPr>
            <p:cNvPr id="3381" name="Google Shape;3381;p179"/>
            <p:cNvGrpSpPr/>
            <p:nvPr/>
          </p:nvGrpSpPr>
          <p:grpSpPr>
            <a:xfrm>
              <a:off x="22170399" y="777240"/>
              <a:ext cx="6877978" cy="6848903"/>
              <a:chOff x="22155159" y="0"/>
              <a:chExt cx="6877978" cy="6848903"/>
            </a:xfrm>
          </p:grpSpPr>
          <p:sp>
            <p:nvSpPr>
              <p:cNvPr id="3382" name="Google Shape;3382;p17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383" name="Google Shape;3383;p17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384" name="Google Shape;3384;p17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385" name="Google Shape;3385;p17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86" name="Google Shape;3386;p17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87" name="Google Shape;3387;p17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88" name="Google Shape;3388;p17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89" name="Google Shape;3389;p17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90" name="Google Shape;3390;p17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91" name="Google Shape;3391;p17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92" name="Google Shape;3392;p17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93" name="Google Shape;3393;p17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94" name="Google Shape;3394;p17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95" name="Google Shape;3395;p17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396" name="Google Shape;3396;p179"/>
          <p:cNvSpPr txBox="1">
            <a:spLocks noGrp="1"/>
          </p:cNvSpPr>
          <p:nvPr>
            <p:ph type="subTitle" idx="1"/>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97" name="Google Shape;3397;p179"/>
          <p:cNvSpPr txBox="1">
            <a:spLocks noGrp="1"/>
          </p:cNvSpPr>
          <p:nvPr>
            <p:ph type="subTitle" idx="3"/>
          </p:nvPr>
        </p:nvSpPr>
        <p:spPr>
          <a:xfrm>
            <a:off x="5343151" y="2514596"/>
            <a:ext cx="3383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98" name="Google Shape;3398;p179"/>
          <p:cNvSpPr txBox="1">
            <a:spLocks noGrp="1"/>
          </p:cNvSpPr>
          <p:nvPr>
            <p:ph type="title"/>
          </p:nvPr>
        </p:nvSpPr>
        <p:spPr>
          <a:xfrm>
            <a:off x="5356829" y="11308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46. One photo, two statements">
  <p:cSld name="One photo, two statements">
    <p:spTree>
      <p:nvGrpSpPr>
        <p:cNvPr id="1" name="Shape 3421"/>
        <p:cNvGrpSpPr/>
        <p:nvPr/>
      </p:nvGrpSpPr>
      <p:grpSpPr>
        <a:xfrm>
          <a:off x="0" y="0"/>
          <a:ext cx="0" cy="0"/>
          <a:chOff x="0" y="0"/>
          <a:chExt cx="0" cy="0"/>
        </a:xfrm>
      </p:grpSpPr>
      <p:pic>
        <p:nvPicPr>
          <p:cNvPr id="3422" name="Google Shape;3422;p181"/>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3423" name="Google Shape;3423;p181"/>
          <p:cNvSpPr/>
          <p:nvPr/>
        </p:nvSpPr>
        <p:spPr>
          <a:xfrm>
            <a:off x="5821891" y="78099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24" name="Google Shape;3424;p181"/>
          <p:cNvSpPr/>
          <p:nvPr/>
        </p:nvSpPr>
        <p:spPr>
          <a:xfrm>
            <a:off x="5821911" y="268423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25" name="Google Shape;3425;p181"/>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grpSp>
        <p:nvGrpSpPr>
          <p:cNvPr id="3426" name="Google Shape;3426;p181"/>
          <p:cNvGrpSpPr/>
          <p:nvPr/>
        </p:nvGrpSpPr>
        <p:grpSpPr>
          <a:xfrm>
            <a:off x="9190200" y="0"/>
            <a:ext cx="2579242" cy="2568339"/>
            <a:chOff x="22170399" y="777240"/>
            <a:chExt cx="6877978" cy="6848903"/>
          </a:xfrm>
        </p:grpSpPr>
        <p:grpSp>
          <p:nvGrpSpPr>
            <p:cNvPr id="3427" name="Google Shape;3427;p181"/>
            <p:cNvGrpSpPr/>
            <p:nvPr/>
          </p:nvGrpSpPr>
          <p:grpSpPr>
            <a:xfrm>
              <a:off x="22170399" y="777240"/>
              <a:ext cx="6877978" cy="6848903"/>
              <a:chOff x="22155159" y="0"/>
              <a:chExt cx="6877978" cy="6848903"/>
            </a:xfrm>
          </p:grpSpPr>
          <p:sp>
            <p:nvSpPr>
              <p:cNvPr id="3428" name="Google Shape;3428;p18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429" name="Google Shape;3429;p18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430" name="Google Shape;3430;p18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431" name="Google Shape;3431;p18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432" name="Google Shape;3432;p18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433" name="Google Shape;3433;p18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434" name="Google Shape;3434;p18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435" name="Google Shape;3435;p18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436" name="Google Shape;3436;p18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437" name="Google Shape;3437;p18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438" name="Google Shape;3438;p18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439" name="Google Shape;3439;p18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440" name="Google Shape;3440;p18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441" name="Google Shape;3441;p18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442" name="Google Shape;3442;p181"/>
          <p:cNvSpPr txBox="1">
            <a:spLocks noGrp="1"/>
          </p:cNvSpPr>
          <p:nvPr>
            <p:ph type="subTitle" idx="1"/>
          </p:nvPr>
        </p:nvSpPr>
        <p:spPr>
          <a:xfrm>
            <a:off x="5724144" y="178308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43" name="Google Shape;3443;p181"/>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44" name="Google Shape;3444;p181"/>
          <p:cNvSpPr txBox="1">
            <a:spLocks noGrp="1"/>
          </p:cNvSpPr>
          <p:nvPr>
            <p:ph type="subTitle" idx="4"/>
          </p:nvPr>
        </p:nvSpPr>
        <p:spPr>
          <a:xfrm>
            <a:off x="5724144" y="3685032"/>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45" name="Google Shape;3445;p181"/>
          <p:cNvSpPr txBox="1">
            <a:spLocks noGrp="1"/>
          </p:cNvSpPr>
          <p:nvPr>
            <p:ph type="subTitle" idx="5"/>
          </p:nvPr>
        </p:nvSpPr>
        <p:spPr>
          <a:xfrm>
            <a:off x="5724144" y="3806952"/>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Two Speakers_3">
  <p:cSld name="2 Speakers_3">
    <p:bg>
      <p:bgPr>
        <a:gradFill>
          <a:gsLst>
            <a:gs pos="0">
              <a:srgbClr val="6E40C9"/>
            </a:gs>
            <a:gs pos="54000">
              <a:srgbClr val="8959E0"/>
            </a:gs>
            <a:gs pos="100000">
              <a:srgbClr val="A371F7"/>
            </a:gs>
          </a:gsLst>
          <a:lin ang="18900000" scaled="0"/>
        </a:gradFill>
        <a:effectLst/>
      </p:bgPr>
    </p:bg>
    <p:spTree>
      <p:nvGrpSpPr>
        <p:cNvPr id="1" name="Shape 155"/>
        <p:cNvGrpSpPr/>
        <p:nvPr/>
      </p:nvGrpSpPr>
      <p:grpSpPr>
        <a:xfrm>
          <a:off x="0" y="0"/>
          <a:ext cx="0" cy="0"/>
          <a:chOff x="0" y="0"/>
          <a:chExt cx="0" cy="0"/>
        </a:xfrm>
      </p:grpSpPr>
      <p:sp>
        <p:nvSpPr>
          <p:cNvPr id="156" name="Google Shape;156;p18"/>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57" name="Google Shape;157;p18"/>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158" name="Google Shape;158;p18"/>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59" name="Google Shape;159;p18"/>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0" name="Google Shape;160;p18"/>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61" name="Google Shape;161;p18"/>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62" name="Google Shape;162;p18"/>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18"/>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64" name="Google Shape;164;p18"/>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65" name="Google Shape;165;p18"/>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47. Three photos, three statements">
  <p:cSld name="Three photos, three statements">
    <p:spTree>
      <p:nvGrpSpPr>
        <p:cNvPr id="1" name="Shape 3446"/>
        <p:cNvGrpSpPr/>
        <p:nvPr/>
      </p:nvGrpSpPr>
      <p:grpSpPr>
        <a:xfrm>
          <a:off x="0" y="0"/>
          <a:ext cx="0" cy="0"/>
          <a:chOff x="0" y="0"/>
          <a:chExt cx="0" cy="0"/>
        </a:xfrm>
      </p:grpSpPr>
      <p:sp>
        <p:nvSpPr>
          <p:cNvPr id="3447" name="Google Shape;3447;p182"/>
          <p:cNvSpPr/>
          <p:nvPr/>
        </p:nvSpPr>
        <p:spPr>
          <a:xfrm>
            <a:off x="811183" y="2762496"/>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3448" name="Google Shape;3448;p182"/>
          <p:cNvPicPr preferRelativeResize="0"/>
          <p:nvPr/>
        </p:nvPicPr>
        <p:blipFill rotWithShape="1">
          <a:blip r:embed="rId2">
            <a:alphaModFix/>
          </a:blip>
          <a:srcRect/>
          <a:stretch/>
        </p:blipFill>
        <p:spPr>
          <a:xfrm>
            <a:off x="5455954" y="-947496"/>
            <a:ext cx="4118119" cy="4118119"/>
          </a:xfrm>
          <a:prstGeom prst="rect">
            <a:avLst/>
          </a:prstGeom>
          <a:noFill/>
          <a:ln>
            <a:noFill/>
          </a:ln>
        </p:spPr>
      </p:pic>
      <p:sp>
        <p:nvSpPr>
          <p:cNvPr id="3449" name="Google Shape;3449;p182"/>
          <p:cNvSpPr>
            <a:spLocks noGrp="1"/>
          </p:cNvSpPr>
          <p:nvPr>
            <p:ph type="pic" idx="2"/>
          </p:nvPr>
        </p:nvSpPr>
        <p:spPr>
          <a:xfrm>
            <a:off x="809868" y="667753"/>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0" name="Google Shape;3450;p182"/>
          <p:cNvSpPr>
            <a:spLocks noGrp="1"/>
          </p:cNvSpPr>
          <p:nvPr>
            <p:ph type="pic" idx="3"/>
          </p:nvPr>
        </p:nvSpPr>
        <p:spPr>
          <a:xfrm>
            <a:off x="3457575" y="667753"/>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1" name="Google Shape;3451;p182"/>
          <p:cNvSpPr>
            <a:spLocks noGrp="1"/>
          </p:cNvSpPr>
          <p:nvPr>
            <p:ph type="pic" idx="4"/>
          </p:nvPr>
        </p:nvSpPr>
        <p:spPr>
          <a:xfrm>
            <a:off x="6105282" y="667753"/>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2" name="Google Shape;3452;p182"/>
          <p:cNvSpPr/>
          <p:nvPr/>
        </p:nvSpPr>
        <p:spPr>
          <a:xfrm>
            <a:off x="3456427"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53" name="Google Shape;3453;p182"/>
          <p:cNvSpPr/>
          <p:nvPr/>
        </p:nvSpPr>
        <p:spPr>
          <a:xfrm>
            <a:off x="6101676"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454" name="Google Shape;3454;p182"/>
          <p:cNvGrpSpPr/>
          <p:nvPr/>
        </p:nvGrpSpPr>
        <p:grpSpPr>
          <a:xfrm>
            <a:off x="9190200" y="0"/>
            <a:ext cx="2579242" cy="2568339"/>
            <a:chOff x="22170399" y="777240"/>
            <a:chExt cx="6877978" cy="6848903"/>
          </a:xfrm>
        </p:grpSpPr>
        <p:grpSp>
          <p:nvGrpSpPr>
            <p:cNvPr id="3455" name="Google Shape;3455;p182"/>
            <p:cNvGrpSpPr/>
            <p:nvPr/>
          </p:nvGrpSpPr>
          <p:grpSpPr>
            <a:xfrm>
              <a:off x="22170399" y="777240"/>
              <a:ext cx="6877978" cy="6848903"/>
              <a:chOff x="22155159" y="0"/>
              <a:chExt cx="6877978" cy="6848903"/>
            </a:xfrm>
          </p:grpSpPr>
          <p:sp>
            <p:nvSpPr>
              <p:cNvPr id="3456" name="Google Shape;3456;p18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457" name="Google Shape;3457;p18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458" name="Google Shape;3458;p18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459" name="Google Shape;3459;p18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460" name="Google Shape;3460;p18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461" name="Google Shape;3461;p18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462" name="Google Shape;3462;p18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463" name="Google Shape;3463;p18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464" name="Google Shape;3464;p18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465" name="Google Shape;3465;p18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466" name="Google Shape;3466;p18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467" name="Google Shape;3467;p18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468" name="Google Shape;3468;p18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469" name="Google Shape;3469;p18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470" name="Google Shape;3470;p182"/>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71" name="Google Shape;3471;p182"/>
          <p:cNvSpPr txBox="1">
            <a:spLocks noGrp="1"/>
          </p:cNvSpPr>
          <p:nvPr>
            <p:ph type="subTitle" idx="5"/>
          </p:nvPr>
        </p:nvSpPr>
        <p:spPr>
          <a:xfrm>
            <a:off x="737616"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72" name="Google Shape;3472;p182"/>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73" name="Google Shape;3473;p182"/>
          <p:cNvSpPr txBox="1">
            <a:spLocks noGrp="1"/>
          </p:cNvSpPr>
          <p:nvPr>
            <p:ph type="subTitle" idx="7"/>
          </p:nvPr>
        </p:nvSpPr>
        <p:spPr>
          <a:xfrm>
            <a:off x="338023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74" name="Google Shape;3474;p182"/>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75" name="Google Shape;3475;p182"/>
          <p:cNvSpPr txBox="1">
            <a:spLocks noGrp="1"/>
          </p:cNvSpPr>
          <p:nvPr>
            <p:ph type="subTitle" idx="9"/>
          </p:nvPr>
        </p:nvSpPr>
        <p:spPr>
          <a:xfrm>
            <a:off x="603199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48. Three photos, three statements, title">
  <p:cSld name="Three photos, three statements, title">
    <p:spTree>
      <p:nvGrpSpPr>
        <p:cNvPr id="1" name="Shape 3476"/>
        <p:cNvGrpSpPr/>
        <p:nvPr/>
      </p:nvGrpSpPr>
      <p:grpSpPr>
        <a:xfrm>
          <a:off x="0" y="0"/>
          <a:ext cx="0" cy="0"/>
          <a:chOff x="0" y="0"/>
          <a:chExt cx="0" cy="0"/>
        </a:xfrm>
      </p:grpSpPr>
      <p:sp>
        <p:nvSpPr>
          <p:cNvPr id="3477" name="Google Shape;3477;p183"/>
          <p:cNvSpPr>
            <a:spLocks noGrp="1"/>
          </p:cNvSpPr>
          <p:nvPr>
            <p:ph type="pic" idx="2"/>
          </p:nvPr>
        </p:nvSpPr>
        <p:spPr>
          <a:xfrm>
            <a:off x="809868" y="1299621"/>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78" name="Google Shape;3478;p183"/>
          <p:cNvSpPr>
            <a:spLocks noGrp="1"/>
          </p:cNvSpPr>
          <p:nvPr>
            <p:ph type="pic" idx="3"/>
          </p:nvPr>
        </p:nvSpPr>
        <p:spPr>
          <a:xfrm>
            <a:off x="3457575" y="1299621"/>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79" name="Google Shape;3479;p183"/>
          <p:cNvSpPr>
            <a:spLocks noGrp="1"/>
          </p:cNvSpPr>
          <p:nvPr>
            <p:ph type="pic" idx="4"/>
          </p:nvPr>
        </p:nvSpPr>
        <p:spPr>
          <a:xfrm>
            <a:off x="6105282" y="1299621"/>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80" name="Google Shape;3480;p183"/>
          <p:cNvSpPr txBox="1">
            <a:spLocks noGrp="1"/>
          </p:cNvSpPr>
          <p:nvPr>
            <p:ph type="title"/>
          </p:nvPr>
        </p:nvSpPr>
        <p:spPr>
          <a:xfrm>
            <a:off x="809868" y="277033"/>
            <a:ext cx="68580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3481" name="Google Shape;3481;p183"/>
          <p:cNvGrpSpPr/>
          <p:nvPr/>
        </p:nvGrpSpPr>
        <p:grpSpPr>
          <a:xfrm>
            <a:off x="9190200" y="0"/>
            <a:ext cx="2579242" cy="2568339"/>
            <a:chOff x="22170399" y="777240"/>
            <a:chExt cx="6877978" cy="6848903"/>
          </a:xfrm>
        </p:grpSpPr>
        <p:grpSp>
          <p:nvGrpSpPr>
            <p:cNvPr id="3482" name="Google Shape;3482;p183"/>
            <p:cNvGrpSpPr/>
            <p:nvPr/>
          </p:nvGrpSpPr>
          <p:grpSpPr>
            <a:xfrm>
              <a:off x="22170399" y="777240"/>
              <a:ext cx="6877978" cy="6848903"/>
              <a:chOff x="22155159" y="0"/>
              <a:chExt cx="6877978" cy="6848903"/>
            </a:xfrm>
          </p:grpSpPr>
          <p:sp>
            <p:nvSpPr>
              <p:cNvPr id="3483" name="Google Shape;3483;p18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484" name="Google Shape;3484;p18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485" name="Google Shape;3485;p18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486" name="Google Shape;3486;p18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487" name="Google Shape;3487;p18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488" name="Google Shape;3488;p18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489" name="Google Shape;3489;p18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490" name="Google Shape;3490;p18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491" name="Google Shape;3491;p18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492" name="Google Shape;3492;p18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493" name="Google Shape;3493;p18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494" name="Google Shape;3494;p18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495" name="Google Shape;3495;p18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496" name="Google Shape;3496;p18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497" name="Google Shape;3497;p183"/>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98" name="Google Shape;3498;p183"/>
          <p:cNvSpPr txBox="1">
            <a:spLocks noGrp="1"/>
          </p:cNvSpPr>
          <p:nvPr>
            <p:ph type="subTitle" idx="5"/>
          </p:nvPr>
        </p:nvSpPr>
        <p:spPr>
          <a:xfrm>
            <a:off x="737616"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99" name="Google Shape;3499;p183"/>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00" name="Google Shape;3500;p183"/>
          <p:cNvSpPr txBox="1">
            <a:spLocks noGrp="1"/>
          </p:cNvSpPr>
          <p:nvPr>
            <p:ph type="subTitle" idx="7"/>
          </p:nvPr>
        </p:nvSpPr>
        <p:spPr>
          <a:xfrm>
            <a:off x="338023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01" name="Google Shape;3501;p183"/>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02" name="Google Shape;3502;p183"/>
          <p:cNvSpPr txBox="1">
            <a:spLocks noGrp="1"/>
          </p:cNvSpPr>
          <p:nvPr>
            <p:ph type="subTitle" idx="9"/>
          </p:nvPr>
        </p:nvSpPr>
        <p:spPr>
          <a:xfrm>
            <a:off x="603199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matchingName="49. Screenshot, two statements_1">
  <p:cSld name="Screenshot, two statements_1">
    <p:spTree>
      <p:nvGrpSpPr>
        <p:cNvPr id="1" name="Shape 3503"/>
        <p:cNvGrpSpPr/>
        <p:nvPr/>
      </p:nvGrpSpPr>
      <p:grpSpPr>
        <a:xfrm>
          <a:off x="0" y="0"/>
          <a:ext cx="0" cy="0"/>
          <a:chOff x="0" y="0"/>
          <a:chExt cx="0" cy="0"/>
        </a:xfrm>
      </p:grpSpPr>
      <p:sp>
        <p:nvSpPr>
          <p:cNvPr id="3504" name="Google Shape;3504;p18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05" name="Google Shape;3505;p18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3506" name="Google Shape;3506;p184"/>
          <p:cNvSpPr/>
          <p:nvPr/>
        </p:nvSpPr>
        <p:spPr>
          <a:xfrm>
            <a:off x="362484" y="536226"/>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07" name="Google Shape;3507;p184"/>
          <p:cNvSpPr/>
          <p:nvPr/>
        </p:nvSpPr>
        <p:spPr>
          <a:xfrm>
            <a:off x="362484" y="2593626"/>
            <a:ext cx="22290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3508" name="Google Shape;3508;p184"/>
          <p:cNvGrpSpPr/>
          <p:nvPr/>
        </p:nvGrpSpPr>
        <p:grpSpPr>
          <a:xfrm>
            <a:off x="9190200" y="0"/>
            <a:ext cx="2579242" cy="2568339"/>
            <a:chOff x="22170399" y="777240"/>
            <a:chExt cx="6877978" cy="6848903"/>
          </a:xfrm>
        </p:grpSpPr>
        <p:grpSp>
          <p:nvGrpSpPr>
            <p:cNvPr id="3509" name="Google Shape;3509;p184"/>
            <p:cNvGrpSpPr/>
            <p:nvPr/>
          </p:nvGrpSpPr>
          <p:grpSpPr>
            <a:xfrm>
              <a:off x="22170399" y="777240"/>
              <a:ext cx="6877978" cy="6848903"/>
              <a:chOff x="22155159" y="0"/>
              <a:chExt cx="6877978" cy="6848903"/>
            </a:xfrm>
          </p:grpSpPr>
          <p:sp>
            <p:nvSpPr>
              <p:cNvPr id="3510" name="Google Shape;3510;p18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11" name="Google Shape;3511;p18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12" name="Google Shape;3512;p18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13" name="Google Shape;3513;p18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14" name="Google Shape;3514;p18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15" name="Google Shape;3515;p18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16" name="Google Shape;3516;p18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517" name="Google Shape;3517;p18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518" name="Google Shape;3518;p18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519" name="Google Shape;3519;p18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520" name="Google Shape;3520;p18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521" name="Google Shape;3521;p18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522" name="Google Shape;3522;p18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523" name="Google Shape;3523;p18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524" name="Google Shape;3524;p184"/>
          <p:cNvSpPr txBox="1">
            <a:spLocks noGrp="1"/>
          </p:cNvSpPr>
          <p:nvPr>
            <p:ph type="subTitle" idx="1"/>
          </p:nvPr>
        </p:nvSpPr>
        <p:spPr>
          <a:xfrm>
            <a:off x="504875" y="9699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25" name="Google Shape;3525;p184"/>
          <p:cNvSpPr txBox="1">
            <a:spLocks noGrp="1"/>
          </p:cNvSpPr>
          <p:nvPr>
            <p:ph type="subTitle" idx="3"/>
          </p:nvPr>
        </p:nvSpPr>
        <p:spPr>
          <a:xfrm>
            <a:off x="504881" y="15401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26" name="Google Shape;3526;p184"/>
          <p:cNvSpPr txBox="1">
            <a:spLocks noGrp="1"/>
          </p:cNvSpPr>
          <p:nvPr>
            <p:ph type="subTitle" idx="4"/>
          </p:nvPr>
        </p:nvSpPr>
        <p:spPr>
          <a:xfrm>
            <a:off x="519375" y="30273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27" name="Google Shape;3527;p184"/>
          <p:cNvSpPr txBox="1">
            <a:spLocks noGrp="1"/>
          </p:cNvSpPr>
          <p:nvPr>
            <p:ph type="subTitle" idx="5"/>
          </p:nvPr>
        </p:nvSpPr>
        <p:spPr>
          <a:xfrm>
            <a:off x="519381" y="35976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matchingName="50. Screenshot, two statements_2">
  <p:cSld name="Screenshot, two statements_2">
    <p:spTree>
      <p:nvGrpSpPr>
        <p:cNvPr id="1" name="Shape 3528"/>
        <p:cNvGrpSpPr/>
        <p:nvPr/>
      </p:nvGrpSpPr>
      <p:grpSpPr>
        <a:xfrm>
          <a:off x="0" y="0"/>
          <a:ext cx="0" cy="0"/>
          <a:chOff x="0" y="0"/>
          <a:chExt cx="0" cy="0"/>
        </a:xfrm>
      </p:grpSpPr>
      <p:sp>
        <p:nvSpPr>
          <p:cNvPr id="3529" name="Google Shape;3529;p185"/>
          <p:cNvSpPr/>
          <p:nvPr/>
        </p:nvSpPr>
        <p:spPr>
          <a:xfrm>
            <a:off x="6612435" y="586652"/>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30" name="Google Shape;3530;p185"/>
          <p:cNvSpPr/>
          <p:nvPr/>
        </p:nvSpPr>
        <p:spPr>
          <a:xfrm>
            <a:off x="6612435" y="2644052"/>
            <a:ext cx="22290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31" name="Google Shape;3531;p185"/>
          <p:cNvSpPr/>
          <p:nvPr/>
        </p:nvSpPr>
        <p:spPr>
          <a:xfrm>
            <a:off x="-8428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32" name="Google Shape;3532;p185"/>
          <p:cNvSpPr>
            <a:spLocks noGrp="1"/>
          </p:cNvSpPr>
          <p:nvPr>
            <p:ph type="pic" idx="2"/>
          </p:nvPr>
        </p:nvSpPr>
        <p:spPr>
          <a:xfrm>
            <a:off x="-8428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33" name="Google Shape;3533;p185"/>
          <p:cNvPicPr preferRelativeResize="0"/>
          <p:nvPr/>
        </p:nvPicPr>
        <p:blipFill rotWithShape="1">
          <a:blip r:embed="rId2">
            <a:alphaModFix/>
          </a:blip>
          <a:srcRect/>
          <a:stretch/>
        </p:blipFill>
        <p:spPr>
          <a:xfrm>
            <a:off x="-842884" y="601524"/>
            <a:ext cx="7228331" cy="301809"/>
          </a:xfrm>
          <a:prstGeom prst="rect">
            <a:avLst/>
          </a:prstGeom>
          <a:noFill/>
          <a:ln>
            <a:noFill/>
          </a:ln>
        </p:spPr>
      </p:pic>
      <p:grpSp>
        <p:nvGrpSpPr>
          <p:cNvPr id="3534" name="Google Shape;3534;p185"/>
          <p:cNvGrpSpPr/>
          <p:nvPr/>
        </p:nvGrpSpPr>
        <p:grpSpPr>
          <a:xfrm>
            <a:off x="9190200" y="0"/>
            <a:ext cx="2579242" cy="2568339"/>
            <a:chOff x="22170399" y="777240"/>
            <a:chExt cx="6877978" cy="6848903"/>
          </a:xfrm>
        </p:grpSpPr>
        <p:grpSp>
          <p:nvGrpSpPr>
            <p:cNvPr id="3535" name="Google Shape;3535;p185"/>
            <p:cNvGrpSpPr/>
            <p:nvPr/>
          </p:nvGrpSpPr>
          <p:grpSpPr>
            <a:xfrm>
              <a:off x="22170399" y="777240"/>
              <a:ext cx="6877978" cy="6848903"/>
              <a:chOff x="22155159" y="0"/>
              <a:chExt cx="6877978" cy="6848903"/>
            </a:xfrm>
          </p:grpSpPr>
          <p:sp>
            <p:nvSpPr>
              <p:cNvPr id="3536" name="Google Shape;3536;p18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37" name="Google Shape;3537;p18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38" name="Google Shape;3538;p18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39" name="Google Shape;3539;p18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40" name="Google Shape;3540;p18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41" name="Google Shape;3541;p18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42" name="Google Shape;3542;p18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543" name="Google Shape;3543;p18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544" name="Google Shape;3544;p18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545" name="Google Shape;3545;p18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546" name="Google Shape;3546;p18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547" name="Google Shape;3547;p18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548" name="Google Shape;3548;p18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549" name="Google Shape;3549;p18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550" name="Google Shape;3550;p185"/>
          <p:cNvSpPr txBox="1">
            <a:spLocks noGrp="1"/>
          </p:cNvSpPr>
          <p:nvPr>
            <p:ph type="subTitle" idx="1"/>
          </p:nvPr>
        </p:nvSpPr>
        <p:spPr>
          <a:xfrm>
            <a:off x="6762000" y="1033788"/>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51" name="Google Shape;3551;p185"/>
          <p:cNvSpPr txBox="1">
            <a:spLocks noGrp="1"/>
          </p:cNvSpPr>
          <p:nvPr>
            <p:ph type="subTitle" idx="3"/>
          </p:nvPr>
        </p:nvSpPr>
        <p:spPr>
          <a:xfrm>
            <a:off x="6762006" y="1604042"/>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52" name="Google Shape;3552;p185"/>
          <p:cNvSpPr txBox="1">
            <a:spLocks noGrp="1"/>
          </p:cNvSpPr>
          <p:nvPr>
            <p:ph type="subTitle" idx="4"/>
          </p:nvPr>
        </p:nvSpPr>
        <p:spPr>
          <a:xfrm>
            <a:off x="6776500" y="3091263"/>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53" name="Google Shape;3553;p185"/>
          <p:cNvSpPr txBox="1">
            <a:spLocks noGrp="1"/>
          </p:cNvSpPr>
          <p:nvPr>
            <p:ph type="subTitle" idx="5"/>
          </p:nvPr>
        </p:nvSpPr>
        <p:spPr>
          <a:xfrm>
            <a:off x="6776506" y="3661517"/>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matchingName="51. Screenshot_one statement_with icon">
  <p:cSld name="Screenshot_one statement_1">
    <p:spTree>
      <p:nvGrpSpPr>
        <p:cNvPr id="1" name="Shape 3554"/>
        <p:cNvGrpSpPr/>
        <p:nvPr/>
      </p:nvGrpSpPr>
      <p:grpSpPr>
        <a:xfrm>
          <a:off x="0" y="0"/>
          <a:ext cx="0" cy="0"/>
          <a:chOff x="0" y="0"/>
          <a:chExt cx="0" cy="0"/>
        </a:xfrm>
      </p:grpSpPr>
      <p:sp>
        <p:nvSpPr>
          <p:cNvPr id="3555" name="Google Shape;3555;p186"/>
          <p:cNvSpPr/>
          <p:nvPr/>
        </p:nvSpPr>
        <p:spPr>
          <a:xfrm>
            <a:off x="817769" y="1635327"/>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3556" name="Google Shape;3556;p186"/>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3557" name="Google Shape;3557;p186"/>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58" name="Google Shape;3558;p186"/>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59" name="Google Shape;3559;p186"/>
          <p:cNvPicPr preferRelativeResize="0"/>
          <p:nvPr/>
        </p:nvPicPr>
        <p:blipFill rotWithShape="1">
          <a:blip r:embed="rId3">
            <a:alphaModFix/>
          </a:blip>
          <a:srcRect/>
          <a:stretch/>
        </p:blipFill>
        <p:spPr>
          <a:xfrm>
            <a:off x="4221034" y="427841"/>
            <a:ext cx="7228331" cy="301809"/>
          </a:xfrm>
          <a:prstGeom prst="rect">
            <a:avLst/>
          </a:prstGeom>
          <a:noFill/>
          <a:ln>
            <a:noFill/>
          </a:ln>
        </p:spPr>
      </p:pic>
      <p:grpSp>
        <p:nvGrpSpPr>
          <p:cNvPr id="3560" name="Google Shape;3560;p186"/>
          <p:cNvGrpSpPr/>
          <p:nvPr/>
        </p:nvGrpSpPr>
        <p:grpSpPr>
          <a:xfrm>
            <a:off x="9190200" y="0"/>
            <a:ext cx="2579242" cy="2568339"/>
            <a:chOff x="22170399" y="777240"/>
            <a:chExt cx="6877978" cy="6848903"/>
          </a:xfrm>
        </p:grpSpPr>
        <p:grpSp>
          <p:nvGrpSpPr>
            <p:cNvPr id="3561" name="Google Shape;3561;p186"/>
            <p:cNvGrpSpPr/>
            <p:nvPr/>
          </p:nvGrpSpPr>
          <p:grpSpPr>
            <a:xfrm>
              <a:off x="22170399" y="777240"/>
              <a:ext cx="6877978" cy="6848903"/>
              <a:chOff x="22155159" y="0"/>
              <a:chExt cx="6877978" cy="6848903"/>
            </a:xfrm>
          </p:grpSpPr>
          <p:sp>
            <p:nvSpPr>
              <p:cNvPr id="3562" name="Google Shape;3562;p18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63" name="Google Shape;3563;p18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64" name="Google Shape;3564;p18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65" name="Google Shape;3565;p18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66" name="Google Shape;3566;p18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67" name="Google Shape;3567;p18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68" name="Google Shape;3568;p18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569" name="Google Shape;3569;p18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570" name="Google Shape;3570;p18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571" name="Google Shape;3571;p18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572" name="Google Shape;3572;p18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573" name="Google Shape;3573;p18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574" name="Google Shape;3574;p18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575" name="Google Shape;3575;p18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576" name="Google Shape;3576;p186"/>
          <p:cNvSpPr txBox="1">
            <a:spLocks noGrp="1"/>
          </p:cNvSpPr>
          <p:nvPr>
            <p:ph type="subTitle" idx="1"/>
          </p:nvPr>
        </p:nvSpPr>
        <p:spPr>
          <a:xfrm>
            <a:off x="7334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77" name="Google Shape;3577;p186"/>
          <p:cNvSpPr txBox="1">
            <a:spLocks noGrp="1"/>
          </p:cNvSpPr>
          <p:nvPr>
            <p:ph type="subTitle" idx="3"/>
          </p:nvPr>
        </p:nvSpPr>
        <p:spPr>
          <a:xfrm>
            <a:off x="7334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52. Screenshot_one statement_with icon">
  <p:cSld name="Screenshot_one statement_2">
    <p:spTree>
      <p:nvGrpSpPr>
        <p:cNvPr id="1" name="Shape 3578"/>
        <p:cNvGrpSpPr/>
        <p:nvPr/>
      </p:nvGrpSpPr>
      <p:grpSpPr>
        <a:xfrm>
          <a:off x="0" y="0"/>
          <a:ext cx="0" cy="0"/>
          <a:chOff x="0" y="0"/>
          <a:chExt cx="0" cy="0"/>
        </a:xfrm>
      </p:grpSpPr>
      <p:pic>
        <p:nvPicPr>
          <p:cNvPr id="3579" name="Google Shape;3579;p187"/>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3580" name="Google Shape;3580;p187"/>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81" name="Google Shape;3581;p187"/>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82" name="Google Shape;3582;p187"/>
          <p:cNvPicPr preferRelativeResize="0"/>
          <p:nvPr/>
        </p:nvPicPr>
        <p:blipFill rotWithShape="1">
          <a:blip r:embed="rId3">
            <a:alphaModFix/>
          </a:blip>
          <a:srcRect/>
          <a:stretch/>
        </p:blipFill>
        <p:spPr>
          <a:xfrm>
            <a:off x="-1947784" y="601524"/>
            <a:ext cx="7228331" cy="301809"/>
          </a:xfrm>
          <a:prstGeom prst="rect">
            <a:avLst/>
          </a:prstGeom>
          <a:noFill/>
          <a:ln>
            <a:noFill/>
          </a:ln>
        </p:spPr>
      </p:pic>
      <p:grpSp>
        <p:nvGrpSpPr>
          <p:cNvPr id="3583" name="Google Shape;3583;p187"/>
          <p:cNvGrpSpPr/>
          <p:nvPr/>
        </p:nvGrpSpPr>
        <p:grpSpPr>
          <a:xfrm>
            <a:off x="9190200" y="0"/>
            <a:ext cx="2579242" cy="2568339"/>
            <a:chOff x="22170399" y="777240"/>
            <a:chExt cx="6877978" cy="6848903"/>
          </a:xfrm>
        </p:grpSpPr>
        <p:grpSp>
          <p:nvGrpSpPr>
            <p:cNvPr id="3584" name="Google Shape;3584;p187"/>
            <p:cNvGrpSpPr/>
            <p:nvPr/>
          </p:nvGrpSpPr>
          <p:grpSpPr>
            <a:xfrm>
              <a:off x="22170399" y="777240"/>
              <a:ext cx="6877978" cy="6848903"/>
              <a:chOff x="22155159" y="0"/>
              <a:chExt cx="6877978" cy="6848903"/>
            </a:xfrm>
          </p:grpSpPr>
          <p:sp>
            <p:nvSpPr>
              <p:cNvPr id="3585" name="Google Shape;3585;p18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86" name="Google Shape;3586;p18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87" name="Google Shape;3587;p18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88" name="Google Shape;3588;p18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89" name="Google Shape;3589;p18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90" name="Google Shape;3590;p18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91" name="Google Shape;3591;p18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592" name="Google Shape;3592;p18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593" name="Google Shape;3593;p18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594" name="Google Shape;3594;p18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595" name="Google Shape;3595;p18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596" name="Google Shape;3596;p18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597" name="Google Shape;3597;p18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598" name="Google Shape;3598;p18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599" name="Google Shape;3599;p187"/>
          <p:cNvSpPr/>
          <p:nvPr/>
        </p:nvSpPr>
        <p:spPr>
          <a:xfrm>
            <a:off x="5999369" y="163532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00" name="Google Shape;3600;p187"/>
          <p:cNvSpPr txBox="1">
            <a:spLocks noGrp="1"/>
          </p:cNvSpPr>
          <p:nvPr>
            <p:ph type="subTitle" idx="1"/>
          </p:nvPr>
        </p:nvSpPr>
        <p:spPr>
          <a:xfrm>
            <a:off x="59150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01" name="Google Shape;3601;p187"/>
          <p:cNvSpPr txBox="1">
            <a:spLocks noGrp="1"/>
          </p:cNvSpPr>
          <p:nvPr>
            <p:ph type="subTitle" idx="3"/>
          </p:nvPr>
        </p:nvSpPr>
        <p:spPr>
          <a:xfrm>
            <a:off x="59150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53. Screenshot_one statement with title">
  <p:cSld name="Screenshot_one statement_1_1">
    <p:spTree>
      <p:nvGrpSpPr>
        <p:cNvPr id="1" name="Shape 3602"/>
        <p:cNvGrpSpPr/>
        <p:nvPr/>
      </p:nvGrpSpPr>
      <p:grpSpPr>
        <a:xfrm>
          <a:off x="0" y="0"/>
          <a:ext cx="0" cy="0"/>
          <a:chOff x="0" y="0"/>
          <a:chExt cx="0" cy="0"/>
        </a:xfrm>
      </p:grpSpPr>
      <p:pic>
        <p:nvPicPr>
          <p:cNvPr id="3603" name="Google Shape;3603;p188"/>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3604" name="Google Shape;3604;p188"/>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05" name="Google Shape;3605;p188"/>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606" name="Google Shape;3606;p188"/>
          <p:cNvPicPr preferRelativeResize="0"/>
          <p:nvPr/>
        </p:nvPicPr>
        <p:blipFill rotWithShape="1">
          <a:blip r:embed="rId3">
            <a:alphaModFix/>
          </a:blip>
          <a:srcRect/>
          <a:stretch/>
        </p:blipFill>
        <p:spPr>
          <a:xfrm>
            <a:off x="4221034" y="427841"/>
            <a:ext cx="7228331" cy="301809"/>
          </a:xfrm>
          <a:prstGeom prst="rect">
            <a:avLst/>
          </a:prstGeom>
          <a:noFill/>
          <a:ln>
            <a:noFill/>
          </a:ln>
        </p:spPr>
      </p:pic>
      <p:grpSp>
        <p:nvGrpSpPr>
          <p:cNvPr id="3607" name="Google Shape;3607;p188"/>
          <p:cNvGrpSpPr/>
          <p:nvPr/>
        </p:nvGrpSpPr>
        <p:grpSpPr>
          <a:xfrm>
            <a:off x="9190200" y="0"/>
            <a:ext cx="2579242" cy="2568339"/>
            <a:chOff x="22170399" y="777240"/>
            <a:chExt cx="6877978" cy="6848903"/>
          </a:xfrm>
        </p:grpSpPr>
        <p:grpSp>
          <p:nvGrpSpPr>
            <p:cNvPr id="3608" name="Google Shape;3608;p188"/>
            <p:cNvGrpSpPr/>
            <p:nvPr/>
          </p:nvGrpSpPr>
          <p:grpSpPr>
            <a:xfrm>
              <a:off x="22170399" y="777240"/>
              <a:ext cx="6877978" cy="6848903"/>
              <a:chOff x="22155159" y="0"/>
              <a:chExt cx="6877978" cy="6848903"/>
            </a:xfrm>
          </p:grpSpPr>
          <p:sp>
            <p:nvSpPr>
              <p:cNvPr id="3609" name="Google Shape;3609;p18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610" name="Google Shape;3610;p18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611" name="Google Shape;3611;p18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612" name="Google Shape;3612;p18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613" name="Google Shape;3613;p18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614" name="Google Shape;3614;p18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615" name="Google Shape;3615;p18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16" name="Google Shape;3616;p18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17" name="Google Shape;3617;p18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18" name="Google Shape;3618;p18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19" name="Google Shape;3619;p18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20" name="Google Shape;3620;p18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21" name="Google Shape;3621;p18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22" name="Google Shape;3622;p18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623" name="Google Shape;3623;p188"/>
          <p:cNvSpPr txBox="1">
            <a:spLocks noGrp="1"/>
          </p:cNvSpPr>
          <p:nvPr>
            <p:ph type="subTitle" idx="1"/>
          </p:nvPr>
        </p:nvSpPr>
        <p:spPr>
          <a:xfrm>
            <a:off x="390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24" name="Google Shape;3624;p188"/>
          <p:cNvSpPr txBox="1">
            <a:spLocks noGrp="1"/>
          </p:cNvSpPr>
          <p:nvPr>
            <p:ph type="subTitle" idx="3"/>
          </p:nvPr>
        </p:nvSpPr>
        <p:spPr>
          <a:xfrm>
            <a:off x="390151" y="2514596"/>
            <a:ext cx="3383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25" name="Google Shape;3625;p188"/>
          <p:cNvSpPr txBox="1">
            <a:spLocks noGrp="1"/>
          </p:cNvSpPr>
          <p:nvPr>
            <p:ph type="title"/>
          </p:nvPr>
        </p:nvSpPr>
        <p:spPr>
          <a:xfrm>
            <a:off x="403829" y="11308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54. Screenshot_one statement_with title">
  <p:cSld name="Screenshot_one statement_2_1">
    <p:spTree>
      <p:nvGrpSpPr>
        <p:cNvPr id="1" name="Shape 3626"/>
        <p:cNvGrpSpPr/>
        <p:nvPr/>
      </p:nvGrpSpPr>
      <p:grpSpPr>
        <a:xfrm>
          <a:off x="0" y="0"/>
          <a:ext cx="0" cy="0"/>
          <a:chOff x="0" y="0"/>
          <a:chExt cx="0" cy="0"/>
        </a:xfrm>
      </p:grpSpPr>
      <p:pic>
        <p:nvPicPr>
          <p:cNvPr id="3627" name="Google Shape;3627;p189"/>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3628" name="Google Shape;3628;p189"/>
          <p:cNvSpPr/>
          <p:nvPr/>
        </p:nvSpPr>
        <p:spPr>
          <a:xfrm>
            <a:off x="-21763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29" name="Google Shape;3629;p189"/>
          <p:cNvSpPr>
            <a:spLocks noGrp="1"/>
          </p:cNvSpPr>
          <p:nvPr>
            <p:ph type="pic" idx="2"/>
          </p:nvPr>
        </p:nvSpPr>
        <p:spPr>
          <a:xfrm>
            <a:off x="-21763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630" name="Google Shape;3630;p189"/>
          <p:cNvPicPr preferRelativeResize="0"/>
          <p:nvPr/>
        </p:nvPicPr>
        <p:blipFill rotWithShape="1">
          <a:blip r:embed="rId3">
            <a:alphaModFix/>
          </a:blip>
          <a:srcRect/>
          <a:stretch/>
        </p:blipFill>
        <p:spPr>
          <a:xfrm>
            <a:off x="-2176384" y="601524"/>
            <a:ext cx="7228331" cy="301809"/>
          </a:xfrm>
          <a:prstGeom prst="rect">
            <a:avLst/>
          </a:prstGeom>
          <a:noFill/>
          <a:ln>
            <a:noFill/>
          </a:ln>
        </p:spPr>
      </p:pic>
      <p:grpSp>
        <p:nvGrpSpPr>
          <p:cNvPr id="3631" name="Google Shape;3631;p189"/>
          <p:cNvGrpSpPr/>
          <p:nvPr/>
        </p:nvGrpSpPr>
        <p:grpSpPr>
          <a:xfrm>
            <a:off x="9190200" y="0"/>
            <a:ext cx="2579242" cy="2568339"/>
            <a:chOff x="22170399" y="777240"/>
            <a:chExt cx="6877978" cy="6848903"/>
          </a:xfrm>
        </p:grpSpPr>
        <p:grpSp>
          <p:nvGrpSpPr>
            <p:cNvPr id="3632" name="Google Shape;3632;p189"/>
            <p:cNvGrpSpPr/>
            <p:nvPr/>
          </p:nvGrpSpPr>
          <p:grpSpPr>
            <a:xfrm>
              <a:off x="22170399" y="777240"/>
              <a:ext cx="6877978" cy="6848903"/>
              <a:chOff x="22155159" y="0"/>
              <a:chExt cx="6877978" cy="6848903"/>
            </a:xfrm>
          </p:grpSpPr>
          <p:sp>
            <p:nvSpPr>
              <p:cNvPr id="3633" name="Google Shape;3633;p18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634" name="Google Shape;3634;p18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635" name="Google Shape;3635;p18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636" name="Google Shape;3636;p18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637" name="Google Shape;3637;p18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638" name="Google Shape;3638;p18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639" name="Google Shape;3639;p18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40" name="Google Shape;3640;p18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41" name="Google Shape;3641;p18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42" name="Google Shape;3642;p18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43" name="Google Shape;3643;p18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44" name="Google Shape;3644;p18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45" name="Google Shape;3645;p18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46" name="Google Shape;3646;p18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647" name="Google Shape;3647;p189"/>
          <p:cNvSpPr txBox="1">
            <a:spLocks noGrp="1"/>
          </p:cNvSpPr>
          <p:nvPr>
            <p:ph type="subTitle" idx="1"/>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48" name="Google Shape;3648;p189"/>
          <p:cNvSpPr txBox="1">
            <a:spLocks noGrp="1"/>
          </p:cNvSpPr>
          <p:nvPr>
            <p:ph type="subTitle" idx="3"/>
          </p:nvPr>
        </p:nvSpPr>
        <p:spPr>
          <a:xfrm>
            <a:off x="5343151" y="2514596"/>
            <a:ext cx="3383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49" name="Google Shape;3649;p189"/>
          <p:cNvSpPr txBox="1">
            <a:spLocks noGrp="1"/>
          </p:cNvSpPr>
          <p:nvPr>
            <p:ph type="title"/>
          </p:nvPr>
        </p:nvSpPr>
        <p:spPr>
          <a:xfrm>
            <a:off x="5356829" y="11308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55. Large screenshot_1">
  <p:cSld name="Large screenshot_1">
    <p:spTree>
      <p:nvGrpSpPr>
        <p:cNvPr id="1" name="Shape 3650"/>
        <p:cNvGrpSpPr/>
        <p:nvPr/>
      </p:nvGrpSpPr>
      <p:grpSpPr>
        <a:xfrm>
          <a:off x="0" y="0"/>
          <a:ext cx="0" cy="0"/>
          <a:chOff x="0" y="0"/>
          <a:chExt cx="0" cy="0"/>
        </a:xfrm>
      </p:grpSpPr>
      <p:pic>
        <p:nvPicPr>
          <p:cNvPr id="3651" name="Google Shape;3651;p19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3652" name="Google Shape;3652;p19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53" name="Google Shape;3653;p19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fadeDir="5400012" sy="-100000" algn="bl" rotWithShape="0"/>
          </a:effectLst>
        </p:spPr>
      </p:sp>
      <p:pic>
        <p:nvPicPr>
          <p:cNvPr id="3654" name="Google Shape;3654;p190"/>
          <p:cNvPicPr preferRelativeResize="0"/>
          <p:nvPr/>
        </p:nvPicPr>
        <p:blipFill rotWithShape="1">
          <a:blip r:embed="rId3">
            <a:alphaModFix/>
          </a:blip>
          <a:srcRect/>
          <a:stretch/>
        </p:blipFill>
        <p:spPr>
          <a:xfrm>
            <a:off x="370059" y="601524"/>
            <a:ext cx="8403888" cy="350893"/>
          </a:xfrm>
          <a:prstGeom prst="rect">
            <a:avLst/>
          </a:prstGeom>
          <a:noFill/>
          <a:ln>
            <a:noFill/>
          </a:ln>
        </p:spPr>
      </p:pic>
      <p:grpSp>
        <p:nvGrpSpPr>
          <p:cNvPr id="3655" name="Google Shape;3655;p190"/>
          <p:cNvGrpSpPr/>
          <p:nvPr/>
        </p:nvGrpSpPr>
        <p:grpSpPr>
          <a:xfrm>
            <a:off x="9190200" y="0"/>
            <a:ext cx="2579242" cy="2568339"/>
            <a:chOff x="22170399" y="777240"/>
            <a:chExt cx="6877978" cy="6848903"/>
          </a:xfrm>
        </p:grpSpPr>
        <p:grpSp>
          <p:nvGrpSpPr>
            <p:cNvPr id="3656" name="Google Shape;3656;p190"/>
            <p:cNvGrpSpPr/>
            <p:nvPr/>
          </p:nvGrpSpPr>
          <p:grpSpPr>
            <a:xfrm>
              <a:off x="22170399" y="777240"/>
              <a:ext cx="6877978" cy="6848903"/>
              <a:chOff x="22155159" y="0"/>
              <a:chExt cx="6877978" cy="6848903"/>
            </a:xfrm>
          </p:grpSpPr>
          <p:sp>
            <p:nvSpPr>
              <p:cNvPr id="3657" name="Google Shape;3657;p19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658" name="Google Shape;3658;p19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659" name="Google Shape;3659;p19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660" name="Google Shape;3660;p19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661" name="Google Shape;3661;p19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662" name="Google Shape;3662;p19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663" name="Google Shape;3663;p19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64" name="Google Shape;3664;p19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65" name="Google Shape;3665;p19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66" name="Google Shape;3666;p19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67" name="Google Shape;3667;p19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68" name="Google Shape;3668;p19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69" name="Google Shape;3669;p19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70" name="Google Shape;3670;p19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56. Large Screenshot_2">
  <p:cSld name="Large Screenshot_2">
    <p:spTree>
      <p:nvGrpSpPr>
        <p:cNvPr id="1" name="Shape 3671"/>
        <p:cNvGrpSpPr/>
        <p:nvPr/>
      </p:nvGrpSpPr>
      <p:grpSpPr>
        <a:xfrm>
          <a:off x="0" y="0"/>
          <a:ext cx="0" cy="0"/>
          <a:chOff x="0" y="0"/>
          <a:chExt cx="0" cy="0"/>
        </a:xfrm>
      </p:grpSpPr>
      <p:pic>
        <p:nvPicPr>
          <p:cNvPr id="3672" name="Google Shape;3672;p191"/>
          <p:cNvPicPr preferRelativeResize="0"/>
          <p:nvPr/>
        </p:nvPicPr>
        <p:blipFill rotWithShape="1">
          <a:blip r:embed="rId2">
            <a:alphaModFix/>
          </a:blip>
          <a:srcRect/>
          <a:stretch/>
        </p:blipFill>
        <p:spPr>
          <a:xfrm>
            <a:off x="5211343" y="-1371600"/>
            <a:ext cx="5143500" cy="5143500"/>
          </a:xfrm>
          <a:prstGeom prst="rect">
            <a:avLst/>
          </a:prstGeom>
          <a:noFill/>
          <a:ln>
            <a:noFill/>
          </a:ln>
        </p:spPr>
      </p:pic>
      <p:sp>
        <p:nvSpPr>
          <p:cNvPr id="3673" name="Google Shape;3673;p191"/>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74" name="Google Shape;3674;p191"/>
          <p:cNvSpPr>
            <a:spLocks noGrp="1"/>
          </p:cNvSpPr>
          <p:nvPr>
            <p:ph type="pic" idx="2"/>
          </p:nvPr>
        </p:nvSpPr>
        <p:spPr>
          <a:xfrm>
            <a:off x="370058" y="914049"/>
            <a:ext cx="8403900" cy="42294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fadeDir="5400012" sy="-100000" algn="bl" rotWithShape="0"/>
          </a:effectLst>
        </p:spPr>
      </p:sp>
      <p:pic>
        <p:nvPicPr>
          <p:cNvPr id="3675" name="Google Shape;3675;p191"/>
          <p:cNvPicPr preferRelativeResize="0"/>
          <p:nvPr/>
        </p:nvPicPr>
        <p:blipFill rotWithShape="1">
          <a:blip r:embed="rId3">
            <a:alphaModFix/>
          </a:blip>
          <a:srcRect/>
          <a:stretch/>
        </p:blipFill>
        <p:spPr>
          <a:xfrm>
            <a:off x="370059" y="601524"/>
            <a:ext cx="8403888" cy="350893"/>
          </a:xfrm>
          <a:prstGeom prst="rect">
            <a:avLst/>
          </a:prstGeom>
          <a:noFill/>
          <a:ln>
            <a:noFill/>
          </a:ln>
        </p:spPr>
      </p:pic>
      <p:grpSp>
        <p:nvGrpSpPr>
          <p:cNvPr id="3676" name="Google Shape;3676;p191"/>
          <p:cNvGrpSpPr/>
          <p:nvPr/>
        </p:nvGrpSpPr>
        <p:grpSpPr>
          <a:xfrm>
            <a:off x="9190200" y="0"/>
            <a:ext cx="2579242" cy="2568339"/>
            <a:chOff x="22170399" y="777240"/>
            <a:chExt cx="6877978" cy="6848903"/>
          </a:xfrm>
        </p:grpSpPr>
        <p:grpSp>
          <p:nvGrpSpPr>
            <p:cNvPr id="3677" name="Google Shape;3677;p191"/>
            <p:cNvGrpSpPr/>
            <p:nvPr/>
          </p:nvGrpSpPr>
          <p:grpSpPr>
            <a:xfrm>
              <a:off x="22170399" y="777240"/>
              <a:ext cx="6877978" cy="6848903"/>
              <a:chOff x="22155159" y="0"/>
              <a:chExt cx="6877978" cy="6848903"/>
            </a:xfrm>
          </p:grpSpPr>
          <p:sp>
            <p:nvSpPr>
              <p:cNvPr id="3678" name="Google Shape;3678;p19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679" name="Google Shape;3679;p19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680" name="Google Shape;3680;p19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681" name="Google Shape;3681;p19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682" name="Google Shape;3682;p19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683" name="Google Shape;3683;p19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684" name="Google Shape;3684;p19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85" name="Google Shape;3685;p19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86" name="Google Shape;3686;p19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87" name="Google Shape;3687;p19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88" name="Google Shape;3688;p19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89" name="Google Shape;3689;p19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90" name="Google Shape;3690;p19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91" name="Google Shape;3691;p19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Two Speakers_4">
  <p:cSld name="2 Speakers_4">
    <p:bg>
      <p:bgPr>
        <a:gradFill>
          <a:gsLst>
            <a:gs pos="0">
              <a:srgbClr val="388BFD"/>
            </a:gs>
            <a:gs pos="51000">
              <a:srgbClr val="6C7EFA"/>
            </a:gs>
            <a:gs pos="100000">
              <a:srgbClr val="A371F7"/>
            </a:gs>
          </a:gsLst>
          <a:lin ang="18900000" scaled="0"/>
        </a:gradFill>
        <a:effectLst/>
      </p:bgPr>
    </p:bg>
    <p:spTree>
      <p:nvGrpSpPr>
        <p:cNvPr id="1" name="Shape 166"/>
        <p:cNvGrpSpPr/>
        <p:nvPr/>
      </p:nvGrpSpPr>
      <p:grpSpPr>
        <a:xfrm>
          <a:off x="0" y="0"/>
          <a:ext cx="0" cy="0"/>
          <a:chOff x="0" y="0"/>
          <a:chExt cx="0" cy="0"/>
        </a:xfrm>
      </p:grpSpPr>
      <p:sp>
        <p:nvSpPr>
          <p:cNvPr id="167" name="Google Shape;167;p19"/>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68" name="Google Shape;168;p19"/>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169" name="Google Shape;169;p19"/>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70" name="Google Shape;170;p19"/>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19"/>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72" name="Google Shape;172;p19"/>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73" name="Google Shape;173;p19"/>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4" name="Google Shape;174;p19"/>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75" name="Google Shape;175;p19"/>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76" name="Google Shape;176;p19"/>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57. Code snippet_1">
  <p:cSld name="Code snippet_1">
    <p:spTree>
      <p:nvGrpSpPr>
        <p:cNvPr id="1" name="Shape 3692"/>
        <p:cNvGrpSpPr/>
        <p:nvPr/>
      </p:nvGrpSpPr>
      <p:grpSpPr>
        <a:xfrm>
          <a:off x="0" y="0"/>
          <a:ext cx="0" cy="0"/>
          <a:chOff x="0" y="0"/>
          <a:chExt cx="0" cy="0"/>
        </a:xfrm>
      </p:grpSpPr>
      <p:pic>
        <p:nvPicPr>
          <p:cNvPr id="3693" name="Google Shape;3693;p192"/>
          <p:cNvPicPr preferRelativeResize="0"/>
          <p:nvPr/>
        </p:nvPicPr>
        <p:blipFill rotWithShape="1">
          <a:blip r:embed="rId2">
            <a:alphaModFix/>
          </a:blip>
          <a:srcRect/>
          <a:stretch/>
        </p:blipFill>
        <p:spPr>
          <a:xfrm>
            <a:off x="5777323" y="-1222268"/>
            <a:ext cx="5143500" cy="5143500"/>
          </a:xfrm>
          <a:prstGeom prst="rect">
            <a:avLst/>
          </a:prstGeom>
          <a:noFill/>
          <a:ln>
            <a:noFill/>
          </a:ln>
        </p:spPr>
      </p:pic>
      <p:grpSp>
        <p:nvGrpSpPr>
          <p:cNvPr id="3694" name="Google Shape;3694;p192"/>
          <p:cNvGrpSpPr/>
          <p:nvPr/>
        </p:nvGrpSpPr>
        <p:grpSpPr>
          <a:xfrm>
            <a:off x="3992167" y="663359"/>
            <a:ext cx="4926548" cy="3604783"/>
            <a:chOff x="4796385" y="2821973"/>
            <a:chExt cx="5385971" cy="3940946"/>
          </a:xfrm>
        </p:grpSpPr>
        <p:sp>
          <p:nvSpPr>
            <p:cNvPr id="3695" name="Google Shape;3695;p192"/>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96" name="Google Shape;3696;p192"/>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97" name="Google Shape;3697;p192"/>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98" name="Google Shape;3698;p192"/>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99" name="Google Shape;3699;p192"/>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00" name="Google Shape;3700;p192"/>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0"/>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3701" name="Google Shape;3701;p192"/>
          <p:cNvSpPr/>
          <p:nvPr/>
        </p:nvSpPr>
        <p:spPr>
          <a:xfrm>
            <a:off x="4076699" y="781050"/>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702" name="Google Shape;3702;p192"/>
          <p:cNvSpPr/>
          <p:nvPr/>
        </p:nvSpPr>
        <p:spPr>
          <a:xfrm>
            <a:off x="4765204" y="1125506"/>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3703" name="Google Shape;3703;p192"/>
          <p:cNvGrpSpPr/>
          <p:nvPr/>
        </p:nvGrpSpPr>
        <p:grpSpPr>
          <a:xfrm>
            <a:off x="9190200" y="0"/>
            <a:ext cx="2579242" cy="2568339"/>
            <a:chOff x="22170399" y="777240"/>
            <a:chExt cx="6877978" cy="6848903"/>
          </a:xfrm>
        </p:grpSpPr>
        <p:grpSp>
          <p:nvGrpSpPr>
            <p:cNvPr id="3704" name="Google Shape;3704;p192"/>
            <p:cNvGrpSpPr/>
            <p:nvPr/>
          </p:nvGrpSpPr>
          <p:grpSpPr>
            <a:xfrm>
              <a:off x="22170399" y="777240"/>
              <a:ext cx="6877978" cy="6848903"/>
              <a:chOff x="22155159" y="0"/>
              <a:chExt cx="6877978" cy="6848903"/>
            </a:xfrm>
          </p:grpSpPr>
          <p:sp>
            <p:nvSpPr>
              <p:cNvPr id="3705" name="Google Shape;3705;p19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706" name="Google Shape;3706;p19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707" name="Google Shape;3707;p19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708" name="Google Shape;3708;p19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709" name="Google Shape;3709;p19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710" name="Google Shape;3710;p19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711" name="Google Shape;3711;p19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712" name="Google Shape;3712;p19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713" name="Google Shape;3713;p19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714" name="Google Shape;3714;p19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715" name="Google Shape;3715;p19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716" name="Google Shape;3716;p19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717" name="Google Shape;3717;p19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718" name="Google Shape;3718;p19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719" name="Google Shape;3719;p192"/>
          <p:cNvSpPr txBox="1">
            <a:spLocks noGrp="1"/>
          </p:cNvSpPr>
          <p:nvPr>
            <p:ph type="subTitle" idx="1"/>
          </p:nvPr>
        </p:nvSpPr>
        <p:spPr>
          <a:xfrm>
            <a:off x="448056" y="2267712"/>
            <a:ext cx="3072300" cy="292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720" name="Google Shape;3720;p192"/>
          <p:cNvSpPr txBox="1">
            <a:spLocks noGrp="1"/>
          </p:cNvSpPr>
          <p:nvPr>
            <p:ph type="subTitle" idx="2"/>
          </p:nvPr>
        </p:nvSpPr>
        <p:spPr>
          <a:xfrm>
            <a:off x="448056" y="2511552"/>
            <a:ext cx="30723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21" name="Google Shape;3721;p192"/>
          <p:cNvSpPr txBox="1">
            <a:spLocks noGrp="1"/>
          </p:cNvSpPr>
          <p:nvPr>
            <p:ph type="subTitle" idx="3"/>
          </p:nvPr>
        </p:nvSpPr>
        <p:spPr>
          <a:xfrm>
            <a:off x="420624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722" name="Google Shape;3722;p192"/>
          <p:cNvSpPr txBox="1">
            <a:spLocks noGrp="1"/>
          </p:cNvSpPr>
          <p:nvPr>
            <p:ph type="subTitle" idx="4"/>
          </p:nvPr>
        </p:nvSpPr>
        <p:spPr>
          <a:xfrm>
            <a:off x="476402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3723" name="Google Shape;3723;p192"/>
          <p:cNvSpPr txBox="1">
            <a:spLocks noGrp="1"/>
          </p:cNvSpPr>
          <p:nvPr>
            <p:ph type="subTitle" idx="5"/>
          </p:nvPr>
        </p:nvSpPr>
        <p:spPr>
          <a:xfrm>
            <a:off x="476402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58. Code snippet_2">
  <p:cSld name="Code snippet_2">
    <p:spTree>
      <p:nvGrpSpPr>
        <p:cNvPr id="1" name="Shape 3724"/>
        <p:cNvGrpSpPr/>
        <p:nvPr/>
      </p:nvGrpSpPr>
      <p:grpSpPr>
        <a:xfrm>
          <a:off x="0" y="0"/>
          <a:ext cx="0" cy="0"/>
          <a:chOff x="0" y="0"/>
          <a:chExt cx="0" cy="0"/>
        </a:xfrm>
      </p:grpSpPr>
      <p:pic>
        <p:nvPicPr>
          <p:cNvPr id="3725" name="Google Shape;3725;p193"/>
          <p:cNvPicPr preferRelativeResize="0"/>
          <p:nvPr/>
        </p:nvPicPr>
        <p:blipFill rotWithShape="1">
          <a:blip r:embed="rId2">
            <a:alphaModFix/>
          </a:blip>
          <a:srcRect/>
          <a:stretch/>
        </p:blipFill>
        <p:spPr>
          <a:xfrm>
            <a:off x="-1558905" y="-875550"/>
            <a:ext cx="5143500" cy="5143500"/>
          </a:xfrm>
          <a:prstGeom prst="rect">
            <a:avLst/>
          </a:prstGeom>
          <a:noFill/>
          <a:ln>
            <a:noFill/>
          </a:ln>
        </p:spPr>
      </p:pic>
      <p:grpSp>
        <p:nvGrpSpPr>
          <p:cNvPr id="3726" name="Google Shape;3726;p193"/>
          <p:cNvGrpSpPr/>
          <p:nvPr/>
        </p:nvGrpSpPr>
        <p:grpSpPr>
          <a:xfrm>
            <a:off x="239808" y="663359"/>
            <a:ext cx="4926548" cy="3604783"/>
            <a:chOff x="4796385" y="2821973"/>
            <a:chExt cx="5385971" cy="3940946"/>
          </a:xfrm>
        </p:grpSpPr>
        <p:sp>
          <p:nvSpPr>
            <p:cNvPr id="3727" name="Google Shape;3727;p193"/>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28" name="Google Shape;3728;p193"/>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29" name="Google Shape;3729;p193"/>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30" name="Google Shape;3730;p193"/>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31" name="Google Shape;3731;p193"/>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32" name="Google Shape;3732;p193"/>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0"/>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3733" name="Google Shape;3733;p193"/>
          <p:cNvSpPr/>
          <p:nvPr/>
        </p:nvSpPr>
        <p:spPr>
          <a:xfrm>
            <a:off x="324340" y="781050"/>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734" name="Google Shape;3734;p193"/>
          <p:cNvSpPr/>
          <p:nvPr/>
        </p:nvSpPr>
        <p:spPr>
          <a:xfrm>
            <a:off x="1012845" y="1125506"/>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3735" name="Google Shape;3735;p193"/>
          <p:cNvGrpSpPr/>
          <p:nvPr/>
        </p:nvGrpSpPr>
        <p:grpSpPr>
          <a:xfrm>
            <a:off x="9190200" y="0"/>
            <a:ext cx="2579242" cy="2568339"/>
            <a:chOff x="22170399" y="777240"/>
            <a:chExt cx="6877978" cy="6848903"/>
          </a:xfrm>
        </p:grpSpPr>
        <p:grpSp>
          <p:nvGrpSpPr>
            <p:cNvPr id="3736" name="Google Shape;3736;p193"/>
            <p:cNvGrpSpPr/>
            <p:nvPr/>
          </p:nvGrpSpPr>
          <p:grpSpPr>
            <a:xfrm>
              <a:off x="22170399" y="777240"/>
              <a:ext cx="6877978" cy="6848903"/>
              <a:chOff x="22155159" y="0"/>
              <a:chExt cx="6877978" cy="6848903"/>
            </a:xfrm>
          </p:grpSpPr>
          <p:sp>
            <p:nvSpPr>
              <p:cNvPr id="3737" name="Google Shape;3737;p19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738" name="Google Shape;3738;p19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739" name="Google Shape;3739;p19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740" name="Google Shape;3740;p19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741" name="Google Shape;3741;p19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742" name="Google Shape;3742;p19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743" name="Google Shape;3743;p19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744" name="Google Shape;3744;p19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745" name="Google Shape;3745;p19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746" name="Google Shape;3746;p19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747" name="Google Shape;3747;p19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748" name="Google Shape;3748;p19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749" name="Google Shape;3749;p19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750" name="Google Shape;3750;p19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751" name="Google Shape;3751;p193"/>
          <p:cNvSpPr txBox="1">
            <a:spLocks noGrp="1"/>
          </p:cNvSpPr>
          <p:nvPr>
            <p:ph type="subTitle" idx="1"/>
          </p:nvPr>
        </p:nvSpPr>
        <p:spPr>
          <a:xfrm>
            <a:off x="45720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b="1">
                <a:solidFill>
                  <a:schemeClr val="lt1"/>
                </a:solidFill>
              </a:defRPr>
            </a:lvl2pPr>
            <a:lvl3pPr lvl="2" rtl="0">
              <a:spcBef>
                <a:spcPts val="0"/>
              </a:spcBef>
              <a:spcAft>
                <a:spcPts val="0"/>
              </a:spcAft>
              <a:buClr>
                <a:schemeClr val="lt1"/>
              </a:buClr>
              <a:buSzPts val="1200"/>
              <a:buNone/>
              <a:defRPr sz="1200" b="1">
                <a:solidFill>
                  <a:schemeClr val="lt1"/>
                </a:solidFill>
              </a:defRPr>
            </a:lvl3pPr>
            <a:lvl4pPr lvl="3" rtl="0">
              <a:spcBef>
                <a:spcPts val="0"/>
              </a:spcBef>
              <a:spcAft>
                <a:spcPts val="0"/>
              </a:spcAft>
              <a:buClr>
                <a:schemeClr val="lt1"/>
              </a:buClr>
              <a:buSzPts val="1200"/>
              <a:buNone/>
              <a:defRPr sz="1200" b="1">
                <a:solidFill>
                  <a:schemeClr val="lt1"/>
                </a:solidFill>
              </a:defRPr>
            </a:lvl4pPr>
            <a:lvl5pPr lvl="4" rtl="0">
              <a:spcBef>
                <a:spcPts val="0"/>
              </a:spcBef>
              <a:spcAft>
                <a:spcPts val="0"/>
              </a:spcAft>
              <a:buClr>
                <a:schemeClr val="lt1"/>
              </a:buClr>
              <a:buSzPts val="1200"/>
              <a:buNone/>
              <a:defRPr sz="1200" b="1">
                <a:solidFill>
                  <a:schemeClr val="lt1"/>
                </a:solidFill>
              </a:defRPr>
            </a:lvl5pPr>
            <a:lvl6pPr lvl="5" rtl="0">
              <a:spcBef>
                <a:spcPts val="0"/>
              </a:spcBef>
              <a:spcAft>
                <a:spcPts val="0"/>
              </a:spcAft>
              <a:buClr>
                <a:schemeClr val="lt1"/>
              </a:buClr>
              <a:buSzPts val="1200"/>
              <a:buNone/>
              <a:defRPr sz="1200" b="1">
                <a:solidFill>
                  <a:schemeClr val="lt1"/>
                </a:solidFill>
              </a:defRPr>
            </a:lvl6pPr>
            <a:lvl7pPr lvl="6" rtl="0">
              <a:spcBef>
                <a:spcPts val="0"/>
              </a:spcBef>
              <a:spcAft>
                <a:spcPts val="0"/>
              </a:spcAft>
              <a:buClr>
                <a:schemeClr val="lt1"/>
              </a:buClr>
              <a:buSzPts val="1200"/>
              <a:buNone/>
              <a:defRPr sz="1200" b="1">
                <a:solidFill>
                  <a:schemeClr val="lt1"/>
                </a:solidFill>
              </a:defRPr>
            </a:lvl7pPr>
            <a:lvl8pPr lvl="7" rtl="0">
              <a:spcBef>
                <a:spcPts val="0"/>
              </a:spcBef>
              <a:spcAft>
                <a:spcPts val="0"/>
              </a:spcAft>
              <a:buClr>
                <a:schemeClr val="lt1"/>
              </a:buClr>
              <a:buSzPts val="1200"/>
              <a:buNone/>
              <a:defRPr sz="1200" b="1">
                <a:solidFill>
                  <a:schemeClr val="lt1"/>
                </a:solidFill>
              </a:defRPr>
            </a:lvl8pPr>
            <a:lvl9pPr lvl="8" rtl="0">
              <a:spcBef>
                <a:spcPts val="0"/>
              </a:spcBef>
              <a:spcAft>
                <a:spcPts val="0"/>
              </a:spcAft>
              <a:buClr>
                <a:schemeClr val="lt1"/>
              </a:buClr>
              <a:buSzPts val="1200"/>
              <a:buNone/>
              <a:defRPr sz="1200" b="1">
                <a:solidFill>
                  <a:schemeClr val="lt1"/>
                </a:solidFill>
              </a:defRPr>
            </a:lvl9pPr>
          </a:lstStyle>
          <a:p>
            <a:endParaRPr/>
          </a:p>
        </p:txBody>
      </p:sp>
      <p:sp>
        <p:nvSpPr>
          <p:cNvPr id="3752" name="Google Shape;3752;p193"/>
          <p:cNvSpPr txBox="1">
            <a:spLocks noGrp="1"/>
          </p:cNvSpPr>
          <p:nvPr>
            <p:ph type="subTitle" idx="2"/>
          </p:nvPr>
        </p:nvSpPr>
        <p:spPr>
          <a:xfrm>
            <a:off x="101498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3753" name="Google Shape;3753;p193"/>
          <p:cNvSpPr txBox="1">
            <a:spLocks noGrp="1"/>
          </p:cNvSpPr>
          <p:nvPr>
            <p:ph type="subTitle" idx="3"/>
          </p:nvPr>
        </p:nvSpPr>
        <p:spPr>
          <a:xfrm>
            <a:off x="101498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3754" name="Google Shape;3754;p193"/>
          <p:cNvSpPr txBox="1">
            <a:spLocks noGrp="1"/>
          </p:cNvSpPr>
          <p:nvPr>
            <p:ph type="subTitle" idx="4"/>
          </p:nvPr>
        </p:nvSpPr>
        <p:spPr>
          <a:xfrm>
            <a:off x="5629656" y="2267712"/>
            <a:ext cx="3072300" cy="292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755" name="Google Shape;3755;p193"/>
          <p:cNvSpPr txBox="1">
            <a:spLocks noGrp="1"/>
          </p:cNvSpPr>
          <p:nvPr>
            <p:ph type="subTitle" idx="5"/>
          </p:nvPr>
        </p:nvSpPr>
        <p:spPr>
          <a:xfrm>
            <a:off x="5629656" y="2511552"/>
            <a:ext cx="30723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62. Two quotes">
  <p:cSld name="Two quotes">
    <p:spTree>
      <p:nvGrpSpPr>
        <p:cNvPr id="1" name="Shape 3777"/>
        <p:cNvGrpSpPr/>
        <p:nvPr/>
      </p:nvGrpSpPr>
      <p:grpSpPr>
        <a:xfrm>
          <a:off x="0" y="0"/>
          <a:ext cx="0" cy="0"/>
          <a:chOff x="0" y="0"/>
          <a:chExt cx="0" cy="0"/>
        </a:xfrm>
      </p:grpSpPr>
      <p:sp>
        <p:nvSpPr>
          <p:cNvPr id="3778" name="Google Shape;3778;p197"/>
          <p:cNvSpPr/>
          <p:nvPr/>
        </p:nvSpPr>
        <p:spPr>
          <a:xfrm>
            <a:off x="4660600" y="742950"/>
            <a:ext cx="3657600" cy="36576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779" name="Google Shape;3779;p197"/>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2"/>
                </a:solidFill>
                <a:latin typeface="Arial"/>
                <a:ea typeface="Arial"/>
                <a:cs typeface="Arial"/>
                <a:sym typeface="Arial"/>
              </a:rPr>
              <a:t>“</a:t>
            </a:r>
            <a:endParaRPr sz="500">
              <a:solidFill>
                <a:schemeClr val="lt2"/>
              </a:solidFill>
            </a:endParaRPr>
          </a:p>
        </p:txBody>
      </p:sp>
      <p:grpSp>
        <p:nvGrpSpPr>
          <p:cNvPr id="3780" name="Google Shape;3780;p197"/>
          <p:cNvGrpSpPr/>
          <p:nvPr/>
        </p:nvGrpSpPr>
        <p:grpSpPr>
          <a:xfrm>
            <a:off x="9190200" y="0"/>
            <a:ext cx="2579242" cy="2568339"/>
            <a:chOff x="22170399" y="777240"/>
            <a:chExt cx="6877978" cy="6848903"/>
          </a:xfrm>
        </p:grpSpPr>
        <p:grpSp>
          <p:nvGrpSpPr>
            <p:cNvPr id="3781" name="Google Shape;3781;p197"/>
            <p:cNvGrpSpPr/>
            <p:nvPr/>
          </p:nvGrpSpPr>
          <p:grpSpPr>
            <a:xfrm>
              <a:off x="22170399" y="777240"/>
              <a:ext cx="6877978" cy="6848903"/>
              <a:chOff x="22155159" y="0"/>
              <a:chExt cx="6877978" cy="6848903"/>
            </a:xfrm>
          </p:grpSpPr>
          <p:sp>
            <p:nvSpPr>
              <p:cNvPr id="3782" name="Google Shape;3782;p19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783" name="Google Shape;3783;p19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784" name="Google Shape;3784;p19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785" name="Google Shape;3785;p19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786" name="Google Shape;3786;p19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787" name="Google Shape;3787;p19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788" name="Google Shape;3788;p19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789" name="Google Shape;3789;p19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790" name="Google Shape;3790;p19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791" name="Google Shape;3791;p19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792" name="Google Shape;3792;p19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793" name="Google Shape;3793;p19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794" name="Google Shape;3794;p19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795" name="Google Shape;3795;p19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796" name="Google Shape;3796;p197"/>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797" name="Google Shape;3797;p197"/>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3798" name="Google Shape;3798;p197"/>
          <p:cNvSpPr/>
          <p:nvPr/>
        </p:nvSpPr>
        <p:spPr>
          <a:xfrm>
            <a:off x="825800" y="742950"/>
            <a:ext cx="3657600" cy="3657600"/>
          </a:xfrm>
          <a:prstGeom prst="roundRect">
            <a:avLst>
              <a:gd name="adj" fmla="val 2079"/>
            </a:avLst>
          </a:prstGeom>
          <a:gradFill>
            <a:gsLst>
              <a:gs pos="0">
                <a:schemeClr val="accent1"/>
              </a:gs>
              <a:gs pos="47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799" name="Google Shape;3799;p197"/>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2"/>
                </a:solidFill>
                <a:latin typeface="Arial"/>
                <a:ea typeface="Arial"/>
                <a:cs typeface="Arial"/>
                <a:sym typeface="Arial"/>
              </a:rPr>
              <a:t>“</a:t>
            </a:r>
            <a:endParaRPr sz="500">
              <a:solidFill>
                <a:schemeClr val="lt2"/>
              </a:solidFill>
            </a:endParaRPr>
          </a:p>
        </p:txBody>
      </p:sp>
      <p:sp>
        <p:nvSpPr>
          <p:cNvPr id="3800" name="Google Shape;3800;p197"/>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01" name="Google Shape;3801;p197"/>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63. Two quotes">
  <p:cSld name="Two quotes_1">
    <p:spTree>
      <p:nvGrpSpPr>
        <p:cNvPr id="1" name="Shape 3802"/>
        <p:cNvGrpSpPr/>
        <p:nvPr/>
      </p:nvGrpSpPr>
      <p:grpSpPr>
        <a:xfrm>
          <a:off x="0" y="0"/>
          <a:ext cx="0" cy="0"/>
          <a:chOff x="0" y="0"/>
          <a:chExt cx="0" cy="0"/>
        </a:xfrm>
      </p:grpSpPr>
      <p:sp>
        <p:nvSpPr>
          <p:cNvPr id="3803" name="Google Shape;3803;p198"/>
          <p:cNvSpPr/>
          <p:nvPr/>
        </p:nvSpPr>
        <p:spPr>
          <a:xfrm>
            <a:off x="4660600" y="742950"/>
            <a:ext cx="3657600" cy="3657600"/>
          </a:xfrm>
          <a:prstGeom prst="roundRect">
            <a:avLst>
              <a:gd name="adj" fmla="val 2079"/>
            </a:avLst>
          </a:prstGeom>
          <a:gradFill>
            <a:gsLst>
              <a:gs pos="0">
                <a:schemeClr val="accent3"/>
              </a:gs>
              <a:gs pos="61000">
                <a:schemeClr val="accent6"/>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804" name="Google Shape;3804;p198"/>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2"/>
                </a:solidFill>
                <a:latin typeface="Arial"/>
                <a:ea typeface="Arial"/>
                <a:cs typeface="Arial"/>
                <a:sym typeface="Arial"/>
              </a:rPr>
              <a:t>“</a:t>
            </a:r>
            <a:endParaRPr sz="500">
              <a:solidFill>
                <a:schemeClr val="lt2"/>
              </a:solidFill>
            </a:endParaRPr>
          </a:p>
        </p:txBody>
      </p:sp>
      <p:grpSp>
        <p:nvGrpSpPr>
          <p:cNvPr id="3805" name="Google Shape;3805;p198"/>
          <p:cNvGrpSpPr/>
          <p:nvPr/>
        </p:nvGrpSpPr>
        <p:grpSpPr>
          <a:xfrm>
            <a:off x="9190200" y="0"/>
            <a:ext cx="2579242" cy="2568339"/>
            <a:chOff x="22170399" y="777240"/>
            <a:chExt cx="6877978" cy="6848903"/>
          </a:xfrm>
        </p:grpSpPr>
        <p:grpSp>
          <p:nvGrpSpPr>
            <p:cNvPr id="3806" name="Google Shape;3806;p198"/>
            <p:cNvGrpSpPr/>
            <p:nvPr/>
          </p:nvGrpSpPr>
          <p:grpSpPr>
            <a:xfrm>
              <a:off x="22170399" y="777240"/>
              <a:ext cx="6877978" cy="6848903"/>
              <a:chOff x="22155159" y="0"/>
              <a:chExt cx="6877978" cy="6848903"/>
            </a:xfrm>
          </p:grpSpPr>
          <p:sp>
            <p:nvSpPr>
              <p:cNvPr id="3807" name="Google Shape;3807;p19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08" name="Google Shape;3808;p19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809" name="Google Shape;3809;p19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810" name="Google Shape;3810;p19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811" name="Google Shape;3811;p19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812" name="Google Shape;3812;p19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813" name="Google Shape;3813;p19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814" name="Google Shape;3814;p19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815" name="Google Shape;3815;p19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16" name="Google Shape;3816;p19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17" name="Google Shape;3817;p19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18" name="Google Shape;3818;p19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19" name="Google Shape;3819;p19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20" name="Google Shape;3820;p19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21" name="Google Shape;3821;p198"/>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22" name="Google Shape;3822;p198"/>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3823" name="Google Shape;3823;p198"/>
          <p:cNvSpPr/>
          <p:nvPr/>
        </p:nvSpPr>
        <p:spPr>
          <a:xfrm>
            <a:off x="825800" y="742950"/>
            <a:ext cx="3657600" cy="3657600"/>
          </a:xfrm>
          <a:prstGeom prst="roundRect">
            <a:avLst>
              <a:gd name="adj" fmla="val 2079"/>
            </a:avLst>
          </a:prstGeom>
          <a:gradFill>
            <a:gsLst>
              <a:gs pos="0">
                <a:schemeClr val="accent6"/>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824" name="Google Shape;3824;p198"/>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2"/>
                </a:solidFill>
                <a:latin typeface="Arial"/>
                <a:ea typeface="Arial"/>
                <a:cs typeface="Arial"/>
                <a:sym typeface="Arial"/>
              </a:rPr>
              <a:t>“</a:t>
            </a:r>
            <a:endParaRPr sz="500">
              <a:solidFill>
                <a:schemeClr val="lt2"/>
              </a:solidFill>
            </a:endParaRPr>
          </a:p>
        </p:txBody>
      </p:sp>
      <p:sp>
        <p:nvSpPr>
          <p:cNvPr id="3825" name="Google Shape;3825;p198"/>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26" name="Google Shape;3826;p198"/>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64. One tweet">
  <p:cSld name="One tweet">
    <p:spTree>
      <p:nvGrpSpPr>
        <p:cNvPr id="1" name="Shape 3827"/>
        <p:cNvGrpSpPr/>
        <p:nvPr/>
      </p:nvGrpSpPr>
      <p:grpSpPr>
        <a:xfrm>
          <a:off x="0" y="0"/>
          <a:ext cx="0" cy="0"/>
          <a:chOff x="0" y="0"/>
          <a:chExt cx="0" cy="0"/>
        </a:xfrm>
      </p:grpSpPr>
      <p:pic>
        <p:nvPicPr>
          <p:cNvPr id="3828" name="Google Shape;3828;p199" descr="twitter-seeklogo.com 1.png"/>
          <p:cNvPicPr preferRelativeResize="0"/>
          <p:nvPr/>
        </p:nvPicPr>
        <p:blipFill rotWithShape="1">
          <a:blip r:embed="rId2">
            <a:alphaModFix/>
          </a:blip>
          <a:srcRect/>
          <a:stretch/>
        </p:blipFill>
        <p:spPr>
          <a:xfrm>
            <a:off x="2361342" y="1930067"/>
            <a:ext cx="276860" cy="226056"/>
          </a:xfrm>
          <a:prstGeom prst="rect">
            <a:avLst/>
          </a:prstGeom>
          <a:noFill/>
          <a:ln>
            <a:noFill/>
          </a:ln>
        </p:spPr>
      </p:pic>
      <p:grpSp>
        <p:nvGrpSpPr>
          <p:cNvPr id="3829" name="Google Shape;3829;p199"/>
          <p:cNvGrpSpPr/>
          <p:nvPr/>
        </p:nvGrpSpPr>
        <p:grpSpPr>
          <a:xfrm>
            <a:off x="9190200" y="0"/>
            <a:ext cx="2579242" cy="2568339"/>
            <a:chOff x="22170399" y="777240"/>
            <a:chExt cx="6877978" cy="6848903"/>
          </a:xfrm>
        </p:grpSpPr>
        <p:grpSp>
          <p:nvGrpSpPr>
            <p:cNvPr id="3830" name="Google Shape;3830;p199"/>
            <p:cNvGrpSpPr/>
            <p:nvPr/>
          </p:nvGrpSpPr>
          <p:grpSpPr>
            <a:xfrm>
              <a:off x="22170399" y="777240"/>
              <a:ext cx="6877978" cy="6848903"/>
              <a:chOff x="22155159" y="0"/>
              <a:chExt cx="6877978" cy="6848903"/>
            </a:xfrm>
          </p:grpSpPr>
          <p:sp>
            <p:nvSpPr>
              <p:cNvPr id="3831" name="Google Shape;3831;p19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32" name="Google Shape;3832;p19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833" name="Google Shape;3833;p19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834" name="Google Shape;3834;p19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835" name="Google Shape;3835;p19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836" name="Google Shape;3836;p19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837" name="Google Shape;3837;p19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838" name="Google Shape;3838;p19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839" name="Google Shape;3839;p19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40" name="Google Shape;3840;p19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41" name="Google Shape;3841;p19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42" name="Google Shape;3842;p19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43" name="Google Shape;3843;p19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44" name="Google Shape;3844;p19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45" name="Google Shape;3845;p199"/>
          <p:cNvSpPr txBox="1">
            <a:spLocks noGrp="1"/>
          </p:cNvSpPr>
          <p:nvPr>
            <p:ph type="subTitle" idx="1"/>
          </p:nvPr>
        </p:nvSpPr>
        <p:spPr>
          <a:xfrm>
            <a:off x="2359150" y="2286000"/>
            <a:ext cx="44166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3846" name="Google Shape;3846;p199"/>
          <p:cNvSpPr txBox="1">
            <a:spLocks noGrp="1"/>
          </p:cNvSpPr>
          <p:nvPr>
            <p:ph type="subTitle" idx="2"/>
          </p:nvPr>
        </p:nvSpPr>
        <p:spPr>
          <a:xfrm>
            <a:off x="2359152" y="3099816"/>
            <a:ext cx="44166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9pPr>
          </a:lstStyle>
          <a:p>
            <a:endParaRPr/>
          </a:p>
        </p:txBody>
      </p:sp>
      <p:sp>
        <p:nvSpPr>
          <p:cNvPr id="3847" name="Google Shape;3847;p199"/>
          <p:cNvSpPr txBox="1">
            <a:spLocks noGrp="1"/>
          </p:cNvSpPr>
          <p:nvPr>
            <p:ph type="subTitle" idx="3"/>
          </p:nvPr>
        </p:nvSpPr>
        <p:spPr>
          <a:xfrm>
            <a:off x="2734050" y="1892800"/>
            <a:ext cx="4416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65. One tweet with photo">
  <p:cSld name="One tweet with photo">
    <p:spTree>
      <p:nvGrpSpPr>
        <p:cNvPr id="1" name="Shape 3848"/>
        <p:cNvGrpSpPr/>
        <p:nvPr/>
      </p:nvGrpSpPr>
      <p:grpSpPr>
        <a:xfrm>
          <a:off x="0" y="0"/>
          <a:ext cx="0" cy="0"/>
          <a:chOff x="0" y="0"/>
          <a:chExt cx="0" cy="0"/>
        </a:xfrm>
      </p:grpSpPr>
      <p:sp>
        <p:nvSpPr>
          <p:cNvPr id="3849" name="Google Shape;3849;p200"/>
          <p:cNvSpPr>
            <a:spLocks noGrp="1"/>
          </p:cNvSpPr>
          <p:nvPr>
            <p:ph type="pic" idx="2"/>
          </p:nvPr>
        </p:nvSpPr>
        <p:spPr>
          <a:xfrm>
            <a:off x="1161493" y="1645831"/>
            <a:ext cx="17145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3850" name="Google Shape;3850;p200" descr="twitter-seeklogo.com 1.png"/>
          <p:cNvPicPr preferRelativeResize="0"/>
          <p:nvPr/>
        </p:nvPicPr>
        <p:blipFill rotWithShape="1">
          <a:blip r:embed="rId2">
            <a:alphaModFix/>
          </a:blip>
          <a:srcRect/>
          <a:stretch/>
        </p:blipFill>
        <p:spPr>
          <a:xfrm>
            <a:off x="3347689" y="1889336"/>
            <a:ext cx="276860" cy="226056"/>
          </a:xfrm>
          <a:prstGeom prst="rect">
            <a:avLst/>
          </a:prstGeom>
          <a:noFill/>
          <a:ln>
            <a:noFill/>
          </a:ln>
        </p:spPr>
      </p:pic>
      <p:grpSp>
        <p:nvGrpSpPr>
          <p:cNvPr id="3851" name="Google Shape;3851;p200"/>
          <p:cNvGrpSpPr/>
          <p:nvPr/>
        </p:nvGrpSpPr>
        <p:grpSpPr>
          <a:xfrm>
            <a:off x="9190200" y="0"/>
            <a:ext cx="2579242" cy="2568339"/>
            <a:chOff x="22170399" y="777240"/>
            <a:chExt cx="6877978" cy="6848903"/>
          </a:xfrm>
        </p:grpSpPr>
        <p:grpSp>
          <p:nvGrpSpPr>
            <p:cNvPr id="3852" name="Google Shape;3852;p200"/>
            <p:cNvGrpSpPr/>
            <p:nvPr/>
          </p:nvGrpSpPr>
          <p:grpSpPr>
            <a:xfrm>
              <a:off x="22170399" y="777240"/>
              <a:ext cx="6877978" cy="6848903"/>
              <a:chOff x="22155159" y="0"/>
              <a:chExt cx="6877978" cy="6848903"/>
            </a:xfrm>
          </p:grpSpPr>
          <p:sp>
            <p:nvSpPr>
              <p:cNvPr id="3853" name="Google Shape;3853;p20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54" name="Google Shape;3854;p20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855" name="Google Shape;3855;p20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856" name="Google Shape;3856;p20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857" name="Google Shape;3857;p20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858" name="Google Shape;3858;p20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859" name="Google Shape;3859;p20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860" name="Google Shape;3860;p20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861" name="Google Shape;3861;p20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62" name="Google Shape;3862;p20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63" name="Google Shape;3863;p20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64" name="Google Shape;3864;p20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65" name="Google Shape;3865;p20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66" name="Google Shape;3866;p20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67" name="Google Shape;3867;p200"/>
          <p:cNvSpPr txBox="1">
            <a:spLocks noGrp="1"/>
          </p:cNvSpPr>
          <p:nvPr>
            <p:ph type="subTitle" idx="1"/>
          </p:nvPr>
        </p:nvSpPr>
        <p:spPr>
          <a:xfrm>
            <a:off x="3346704" y="2240280"/>
            <a:ext cx="4325100" cy="72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3868" name="Google Shape;3868;p200"/>
          <p:cNvSpPr txBox="1">
            <a:spLocks noGrp="1"/>
          </p:cNvSpPr>
          <p:nvPr>
            <p:ph type="subTitle" idx="3"/>
          </p:nvPr>
        </p:nvSpPr>
        <p:spPr>
          <a:xfrm>
            <a:off x="3346704" y="3063240"/>
            <a:ext cx="43251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869" name="Google Shape;3869;p200"/>
          <p:cNvSpPr txBox="1">
            <a:spLocks noGrp="1"/>
          </p:cNvSpPr>
          <p:nvPr>
            <p:ph type="subTitle" idx="4"/>
          </p:nvPr>
        </p:nvSpPr>
        <p:spPr>
          <a:xfrm>
            <a:off x="3721599" y="1828900"/>
            <a:ext cx="4368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66. Two tweets">
  <p:cSld name="Two tweets">
    <p:spTree>
      <p:nvGrpSpPr>
        <p:cNvPr id="1" name="Shape 3870"/>
        <p:cNvGrpSpPr/>
        <p:nvPr/>
      </p:nvGrpSpPr>
      <p:grpSpPr>
        <a:xfrm>
          <a:off x="0" y="0"/>
          <a:ext cx="0" cy="0"/>
          <a:chOff x="0" y="0"/>
          <a:chExt cx="0" cy="0"/>
        </a:xfrm>
      </p:grpSpPr>
      <p:pic>
        <p:nvPicPr>
          <p:cNvPr id="3871" name="Google Shape;3871;p201" descr="twitter-seeklogo.com 1.png"/>
          <p:cNvPicPr preferRelativeResize="0"/>
          <p:nvPr/>
        </p:nvPicPr>
        <p:blipFill rotWithShape="1">
          <a:blip r:embed="rId2">
            <a:alphaModFix/>
          </a:blip>
          <a:srcRect/>
          <a:stretch/>
        </p:blipFill>
        <p:spPr>
          <a:xfrm>
            <a:off x="674214" y="1839723"/>
            <a:ext cx="276860" cy="226056"/>
          </a:xfrm>
          <a:prstGeom prst="rect">
            <a:avLst/>
          </a:prstGeom>
          <a:noFill/>
          <a:ln>
            <a:noFill/>
          </a:ln>
        </p:spPr>
      </p:pic>
      <p:pic>
        <p:nvPicPr>
          <p:cNvPr id="3872" name="Google Shape;3872;p201" descr="twitter-seeklogo.com 1.png"/>
          <p:cNvPicPr preferRelativeResize="0"/>
          <p:nvPr/>
        </p:nvPicPr>
        <p:blipFill rotWithShape="1">
          <a:blip r:embed="rId2">
            <a:alphaModFix/>
          </a:blip>
          <a:srcRect/>
          <a:stretch/>
        </p:blipFill>
        <p:spPr>
          <a:xfrm>
            <a:off x="4935625" y="1839723"/>
            <a:ext cx="276860" cy="226056"/>
          </a:xfrm>
          <a:prstGeom prst="rect">
            <a:avLst/>
          </a:prstGeom>
          <a:noFill/>
          <a:ln>
            <a:noFill/>
          </a:ln>
        </p:spPr>
      </p:pic>
      <p:grpSp>
        <p:nvGrpSpPr>
          <p:cNvPr id="3873" name="Google Shape;3873;p201"/>
          <p:cNvGrpSpPr/>
          <p:nvPr/>
        </p:nvGrpSpPr>
        <p:grpSpPr>
          <a:xfrm>
            <a:off x="9190200" y="0"/>
            <a:ext cx="2579242" cy="2568339"/>
            <a:chOff x="22170399" y="777240"/>
            <a:chExt cx="6877978" cy="6848903"/>
          </a:xfrm>
        </p:grpSpPr>
        <p:grpSp>
          <p:nvGrpSpPr>
            <p:cNvPr id="3874" name="Google Shape;3874;p201"/>
            <p:cNvGrpSpPr/>
            <p:nvPr/>
          </p:nvGrpSpPr>
          <p:grpSpPr>
            <a:xfrm>
              <a:off x="22170399" y="777240"/>
              <a:ext cx="6877978" cy="6848903"/>
              <a:chOff x="22155159" y="0"/>
              <a:chExt cx="6877978" cy="6848903"/>
            </a:xfrm>
          </p:grpSpPr>
          <p:sp>
            <p:nvSpPr>
              <p:cNvPr id="3875" name="Google Shape;3875;p20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76" name="Google Shape;3876;p20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877" name="Google Shape;3877;p20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878" name="Google Shape;3878;p20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879" name="Google Shape;3879;p20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880" name="Google Shape;3880;p20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881" name="Google Shape;3881;p20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882" name="Google Shape;3882;p20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883" name="Google Shape;3883;p20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84" name="Google Shape;3884;p20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85" name="Google Shape;3885;p20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86" name="Google Shape;3886;p20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87" name="Google Shape;3887;p20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88" name="Google Shape;3888;p20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89" name="Google Shape;3889;p201"/>
          <p:cNvSpPr txBox="1">
            <a:spLocks noGrp="1"/>
          </p:cNvSpPr>
          <p:nvPr>
            <p:ph type="subTitle" idx="1"/>
          </p:nvPr>
        </p:nvSpPr>
        <p:spPr>
          <a:xfrm>
            <a:off x="676656" y="2194560"/>
            <a:ext cx="35112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90" name="Google Shape;3890;p201"/>
          <p:cNvSpPr txBox="1">
            <a:spLocks noGrp="1"/>
          </p:cNvSpPr>
          <p:nvPr>
            <p:ph type="subTitle" idx="2"/>
          </p:nvPr>
        </p:nvSpPr>
        <p:spPr>
          <a:xfrm>
            <a:off x="676656" y="3191256"/>
            <a:ext cx="35112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891" name="Google Shape;3891;p201"/>
          <p:cNvSpPr txBox="1">
            <a:spLocks noGrp="1"/>
          </p:cNvSpPr>
          <p:nvPr>
            <p:ph type="subTitle" idx="3"/>
          </p:nvPr>
        </p:nvSpPr>
        <p:spPr>
          <a:xfrm>
            <a:off x="1060704" y="1801368"/>
            <a:ext cx="31455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892" name="Google Shape;3892;p201"/>
          <p:cNvSpPr txBox="1">
            <a:spLocks noGrp="1"/>
          </p:cNvSpPr>
          <p:nvPr>
            <p:ph type="subTitle" idx="4"/>
          </p:nvPr>
        </p:nvSpPr>
        <p:spPr>
          <a:xfrm>
            <a:off x="5000456" y="2187648"/>
            <a:ext cx="35112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93" name="Google Shape;3893;p201"/>
          <p:cNvSpPr txBox="1">
            <a:spLocks noGrp="1"/>
          </p:cNvSpPr>
          <p:nvPr>
            <p:ph type="subTitle" idx="5"/>
          </p:nvPr>
        </p:nvSpPr>
        <p:spPr>
          <a:xfrm>
            <a:off x="5000456" y="3184344"/>
            <a:ext cx="35112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894" name="Google Shape;3894;p201"/>
          <p:cNvSpPr txBox="1">
            <a:spLocks noGrp="1"/>
          </p:cNvSpPr>
          <p:nvPr>
            <p:ph type="subTitle" idx="6"/>
          </p:nvPr>
        </p:nvSpPr>
        <p:spPr>
          <a:xfrm>
            <a:off x="5384504" y="1794456"/>
            <a:ext cx="31455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67. Product x ROI">
  <p:cSld name="Product x ROI">
    <p:spTree>
      <p:nvGrpSpPr>
        <p:cNvPr id="1" name="Shape 3895"/>
        <p:cNvGrpSpPr/>
        <p:nvPr/>
      </p:nvGrpSpPr>
      <p:grpSpPr>
        <a:xfrm>
          <a:off x="0" y="0"/>
          <a:ext cx="0" cy="0"/>
          <a:chOff x="0" y="0"/>
          <a:chExt cx="0" cy="0"/>
        </a:xfrm>
      </p:grpSpPr>
      <p:grpSp>
        <p:nvGrpSpPr>
          <p:cNvPr id="3896" name="Google Shape;3896;p202"/>
          <p:cNvGrpSpPr/>
          <p:nvPr/>
        </p:nvGrpSpPr>
        <p:grpSpPr>
          <a:xfrm>
            <a:off x="9190200" y="0"/>
            <a:ext cx="2579242" cy="2568339"/>
            <a:chOff x="22170399" y="777240"/>
            <a:chExt cx="6877978" cy="6848903"/>
          </a:xfrm>
        </p:grpSpPr>
        <p:grpSp>
          <p:nvGrpSpPr>
            <p:cNvPr id="3897" name="Google Shape;3897;p202"/>
            <p:cNvGrpSpPr/>
            <p:nvPr/>
          </p:nvGrpSpPr>
          <p:grpSpPr>
            <a:xfrm>
              <a:off x="22170399" y="777240"/>
              <a:ext cx="6877978" cy="6848903"/>
              <a:chOff x="22155159" y="0"/>
              <a:chExt cx="6877978" cy="6848903"/>
            </a:xfrm>
          </p:grpSpPr>
          <p:sp>
            <p:nvSpPr>
              <p:cNvPr id="3898" name="Google Shape;3898;p20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99" name="Google Shape;3899;p20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900" name="Google Shape;3900;p20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901" name="Google Shape;3901;p20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902" name="Google Shape;3902;p20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903" name="Google Shape;3903;p20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904" name="Google Shape;3904;p20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905" name="Google Shape;3905;p20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906" name="Google Shape;3906;p20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907" name="Google Shape;3907;p20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908" name="Google Shape;3908;p20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909" name="Google Shape;3909;p20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910" name="Google Shape;3910;p20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911" name="Google Shape;3911;p20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912" name="Google Shape;3912;p202"/>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913" name="Google Shape;3913;p202"/>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14" name="Google Shape;3914;p202"/>
          <p:cNvSpPr txBox="1">
            <a:spLocks noGrp="1"/>
          </p:cNvSpPr>
          <p:nvPr>
            <p:ph type="subTitle" idx="2"/>
          </p:nvPr>
        </p:nvSpPr>
        <p:spPr>
          <a:xfrm>
            <a:off x="338328" y="23317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15" name="Google Shape;3915;p202"/>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3916" name="Google Shape;3916;p202"/>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3917" name="Google Shape;3917;p202"/>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18" name="Google Shape;3918;p202"/>
          <p:cNvSpPr txBox="1">
            <a:spLocks noGrp="1"/>
          </p:cNvSpPr>
          <p:nvPr>
            <p:ph type="subTitle" idx="4"/>
          </p:nvPr>
        </p:nvSpPr>
        <p:spPr>
          <a:xfrm>
            <a:off x="3474720" y="23225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19" name="Google Shape;3919;p202"/>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3920" name="Google Shape;3920;p202"/>
          <p:cNvSpPr txBox="1"/>
          <p:nvPr/>
        </p:nvSpPr>
        <p:spPr>
          <a:xfrm>
            <a:off x="6181344" y="2039112"/>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3921" name="Google Shape;3921;p202"/>
          <p:cNvSpPr txBox="1">
            <a:spLocks noGrp="1"/>
          </p:cNvSpPr>
          <p:nvPr>
            <p:ph type="subTitle" idx="5"/>
          </p:nvPr>
        </p:nvSpPr>
        <p:spPr>
          <a:xfrm>
            <a:off x="6858000" y="2020824"/>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68. Product x ROI x 2">
  <p:cSld name="Product x ROI x 2">
    <p:spTree>
      <p:nvGrpSpPr>
        <p:cNvPr id="1" name="Shape 3922"/>
        <p:cNvGrpSpPr/>
        <p:nvPr/>
      </p:nvGrpSpPr>
      <p:grpSpPr>
        <a:xfrm>
          <a:off x="0" y="0"/>
          <a:ext cx="0" cy="0"/>
          <a:chOff x="0" y="0"/>
          <a:chExt cx="0" cy="0"/>
        </a:xfrm>
      </p:grpSpPr>
      <p:cxnSp>
        <p:nvCxnSpPr>
          <p:cNvPr id="3923" name="Google Shape;3923;p203"/>
          <p:cNvCxnSpPr/>
          <p:nvPr/>
        </p:nvCxnSpPr>
        <p:spPr>
          <a:xfrm>
            <a:off x="334089" y="3719539"/>
            <a:ext cx="2457600" cy="0"/>
          </a:xfrm>
          <a:prstGeom prst="straightConnector1">
            <a:avLst/>
          </a:prstGeom>
          <a:noFill/>
          <a:ln w="19050" cap="rnd" cmpd="sng">
            <a:solidFill>
              <a:schemeClr val="dk2"/>
            </a:solidFill>
            <a:prstDash val="solid"/>
            <a:round/>
            <a:headEnd type="none" w="sm" len="sm"/>
            <a:tailEnd type="none" w="sm" len="sm"/>
          </a:ln>
        </p:spPr>
      </p:cxnSp>
      <p:cxnSp>
        <p:nvCxnSpPr>
          <p:cNvPr id="3924" name="Google Shape;3924;p203"/>
          <p:cNvCxnSpPr/>
          <p:nvPr/>
        </p:nvCxnSpPr>
        <p:spPr>
          <a:xfrm>
            <a:off x="3472651" y="3724327"/>
            <a:ext cx="2457600" cy="0"/>
          </a:xfrm>
          <a:prstGeom prst="straightConnector1">
            <a:avLst/>
          </a:prstGeom>
          <a:noFill/>
          <a:ln w="19050" cap="rnd" cmpd="sng">
            <a:solidFill>
              <a:schemeClr val="dk2"/>
            </a:solidFill>
            <a:prstDash val="solid"/>
            <a:round/>
            <a:headEnd type="none" w="sm" len="sm"/>
            <a:tailEnd type="none" w="sm" len="sm"/>
          </a:ln>
        </p:spPr>
      </p:cxnSp>
      <p:grpSp>
        <p:nvGrpSpPr>
          <p:cNvPr id="3925" name="Google Shape;3925;p203"/>
          <p:cNvGrpSpPr/>
          <p:nvPr/>
        </p:nvGrpSpPr>
        <p:grpSpPr>
          <a:xfrm>
            <a:off x="9190200" y="0"/>
            <a:ext cx="2579242" cy="2568339"/>
            <a:chOff x="22170399" y="777240"/>
            <a:chExt cx="6877978" cy="6848903"/>
          </a:xfrm>
        </p:grpSpPr>
        <p:grpSp>
          <p:nvGrpSpPr>
            <p:cNvPr id="3926" name="Google Shape;3926;p203"/>
            <p:cNvGrpSpPr/>
            <p:nvPr/>
          </p:nvGrpSpPr>
          <p:grpSpPr>
            <a:xfrm>
              <a:off x="22170399" y="777240"/>
              <a:ext cx="6877978" cy="6848903"/>
              <a:chOff x="22155159" y="0"/>
              <a:chExt cx="6877978" cy="6848903"/>
            </a:xfrm>
          </p:grpSpPr>
          <p:sp>
            <p:nvSpPr>
              <p:cNvPr id="3927" name="Google Shape;3927;p20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928" name="Google Shape;3928;p20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929" name="Google Shape;3929;p20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930" name="Google Shape;3930;p20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931" name="Google Shape;3931;p20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932" name="Google Shape;3932;p20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933" name="Google Shape;3933;p20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934" name="Google Shape;3934;p20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935" name="Google Shape;3935;p20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936" name="Google Shape;3936;p20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937" name="Google Shape;3937;p20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938" name="Google Shape;3938;p20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939" name="Google Shape;3939;p20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940" name="Google Shape;3940;p20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941" name="Google Shape;3941;p203"/>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942" name="Google Shape;3942;p203"/>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43" name="Google Shape;3943;p203"/>
          <p:cNvSpPr txBox="1">
            <a:spLocks noGrp="1"/>
          </p:cNvSpPr>
          <p:nvPr>
            <p:ph type="subTitle" idx="2"/>
          </p:nvPr>
        </p:nvSpPr>
        <p:spPr>
          <a:xfrm>
            <a:off x="338328" y="23317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44" name="Google Shape;3944;p203"/>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3945" name="Google Shape;3945;p203"/>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46" name="Google Shape;3946;p203"/>
          <p:cNvSpPr txBox="1">
            <a:spLocks noGrp="1"/>
          </p:cNvSpPr>
          <p:nvPr>
            <p:ph type="subTitle" idx="4"/>
          </p:nvPr>
        </p:nvSpPr>
        <p:spPr>
          <a:xfrm>
            <a:off x="3474720" y="23225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47" name="Google Shape;3947;p203"/>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3948" name="Google Shape;3948;p203"/>
          <p:cNvSpPr txBox="1">
            <a:spLocks noGrp="1"/>
          </p:cNvSpPr>
          <p:nvPr>
            <p:ph type="subTitle" idx="5"/>
          </p:nvPr>
        </p:nvSpPr>
        <p:spPr>
          <a:xfrm>
            <a:off x="6858000" y="3858768"/>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49" name="Google Shape;3949;p203"/>
          <p:cNvSpPr txBox="1">
            <a:spLocks noGrp="1"/>
          </p:cNvSpPr>
          <p:nvPr>
            <p:ph type="subTitle" idx="6"/>
          </p:nvPr>
        </p:nvSpPr>
        <p:spPr>
          <a:xfrm>
            <a:off x="338328" y="29535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50" name="Google Shape;3950;p203"/>
          <p:cNvSpPr txBox="1">
            <a:spLocks noGrp="1"/>
          </p:cNvSpPr>
          <p:nvPr>
            <p:ph type="subTitle" idx="7"/>
          </p:nvPr>
        </p:nvSpPr>
        <p:spPr>
          <a:xfrm>
            <a:off x="338328" y="327355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51" name="Google Shape;3951;p203"/>
          <p:cNvSpPr txBox="1">
            <a:spLocks noGrp="1"/>
          </p:cNvSpPr>
          <p:nvPr>
            <p:ph type="subTitle" idx="8"/>
          </p:nvPr>
        </p:nvSpPr>
        <p:spPr>
          <a:xfrm>
            <a:off x="3474720" y="294436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52" name="Google Shape;3952;p203"/>
          <p:cNvSpPr txBox="1">
            <a:spLocks noGrp="1"/>
          </p:cNvSpPr>
          <p:nvPr>
            <p:ph type="subTitle" idx="9"/>
          </p:nvPr>
        </p:nvSpPr>
        <p:spPr>
          <a:xfrm>
            <a:off x="3474720" y="326440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53" name="Google Shape;3953;p203"/>
          <p:cNvSpPr txBox="1">
            <a:spLocks noGrp="1"/>
          </p:cNvSpPr>
          <p:nvPr>
            <p:ph type="subTitle" idx="13"/>
          </p:nvPr>
        </p:nvSpPr>
        <p:spPr>
          <a:xfrm>
            <a:off x="338328" y="387705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54" name="Google Shape;3954;p203"/>
          <p:cNvSpPr txBox="1">
            <a:spLocks noGrp="1"/>
          </p:cNvSpPr>
          <p:nvPr>
            <p:ph type="subTitle" idx="14"/>
          </p:nvPr>
        </p:nvSpPr>
        <p:spPr>
          <a:xfrm>
            <a:off x="3474720" y="38679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55" name="Google Shape;3955;p203"/>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3956" name="Google Shape;3956;p203"/>
          <p:cNvSpPr txBox="1"/>
          <p:nvPr/>
        </p:nvSpPr>
        <p:spPr>
          <a:xfrm>
            <a:off x="6181344" y="3877056"/>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matchingName="70. Three large numbers">
  <p:cSld name="Three large numbers">
    <p:spTree>
      <p:nvGrpSpPr>
        <p:cNvPr id="1" name="Shape 3977"/>
        <p:cNvGrpSpPr/>
        <p:nvPr/>
      </p:nvGrpSpPr>
      <p:grpSpPr>
        <a:xfrm>
          <a:off x="0" y="0"/>
          <a:ext cx="0" cy="0"/>
          <a:chOff x="0" y="0"/>
          <a:chExt cx="0" cy="0"/>
        </a:xfrm>
      </p:grpSpPr>
      <p:grpSp>
        <p:nvGrpSpPr>
          <p:cNvPr id="3978" name="Google Shape;3978;p205"/>
          <p:cNvGrpSpPr/>
          <p:nvPr/>
        </p:nvGrpSpPr>
        <p:grpSpPr>
          <a:xfrm>
            <a:off x="9190200" y="0"/>
            <a:ext cx="2579242" cy="2568339"/>
            <a:chOff x="22170399" y="777240"/>
            <a:chExt cx="6877978" cy="6848903"/>
          </a:xfrm>
        </p:grpSpPr>
        <p:grpSp>
          <p:nvGrpSpPr>
            <p:cNvPr id="3979" name="Google Shape;3979;p205"/>
            <p:cNvGrpSpPr/>
            <p:nvPr/>
          </p:nvGrpSpPr>
          <p:grpSpPr>
            <a:xfrm>
              <a:off x="22170399" y="777240"/>
              <a:ext cx="6877978" cy="6848903"/>
              <a:chOff x="22155159" y="0"/>
              <a:chExt cx="6877978" cy="6848903"/>
            </a:xfrm>
          </p:grpSpPr>
          <p:sp>
            <p:nvSpPr>
              <p:cNvPr id="3980" name="Google Shape;3980;p20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981" name="Google Shape;3981;p20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982" name="Google Shape;3982;p20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983" name="Google Shape;3983;p20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984" name="Google Shape;3984;p20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985" name="Google Shape;3985;p20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986" name="Google Shape;3986;p20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987" name="Google Shape;3987;p20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988" name="Google Shape;3988;p20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989" name="Google Shape;3989;p20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990" name="Google Shape;3990;p20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991" name="Google Shape;3991;p20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992" name="Google Shape;3992;p20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993" name="Google Shape;3993;p20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994" name="Google Shape;3994;p205"/>
          <p:cNvSpPr txBox="1">
            <a:spLocks noGrp="1"/>
          </p:cNvSpPr>
          <p:nvPr>
            <p:ph type="subTitle" idx="1"/>
          </p:nvPr>
        </p:nvSpPr>
        <p:spPr>
          <a:xfrm>
            <a:off x="182880" y="209397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3995" name="Google Shape;3995;p205"/>
          <p:cNvSpPr txBox="1">
            <a:spLocks noGrp="1"/>
          </p:cNvSpPr>
          <p:nvPr>
            <p:ph type="subTitle" idx="2"/>
          </p:nvPr>
        </p:nvSpPr>
        <p:spPr>
          <a:xfrm>
            <a:off x="182880" y="308152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3996" name="Google Shape;3996;p205"/>
          <p:cNvSpPr txBox="1">
            <a:spLocks noGrp="1"/>
          </p:cNvSpPr>
          <p:nvPr>
            <p:ph type="subTitle" idx="3"/>
          </p:nvPr>
        </p:nvSpPr>
        <p:spPr>
          <a:xfrm>
            <a:off x="182880" y="179222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3997" name="Google Shape;3997;p205"/>
          <p:cNvSpPr txBox="1">
            <a:spLocks noGrp="1"/>
          </p:cNvSpPr>
          <p:nvPr>
            <p:ph type="subTitle" idx="4"/>
          </p:nvPr>
        </p:nvSpPr>
        <p:spPr>
          <a:xfrm>
            <a:off x="3204900" y="210762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3998" name="Google Shape;3998;p205"/>
          <p:cNvSpPr txBox="1">
            <a:spLocks noGrp="1"/>
          </p:cNvSpPr>
          <p:nvPr>
            <p:ph type="subTitle" idx="5"/>
          </p:nvPr>
        </p:nvSpPr>
        <p:spPr>
          <a:xfrm>
            <a:off x="3204900" y="309517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3999" name="Google Shape;3999;p205"/>
          <p:cNvSpPr txBox="1">
            <a:spLocks noGrp="1"/>
          </p:cNvSpPr>
          <p:nvPr>
            <p:ph type="subTitle" idx="6"/>
          </p:nvPr>
        </p:nvSpPr>
        <p:spPr>
          <a:xfrm>
            <a:off x="3204900" y="180587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000" name="Google Shape;4000;p205"/>
          <p:cNvSpPr txBox="1">
            <a:spLocks noGrp="1"/>
          </p:cNvSpPr>
          <p:nvPr>
            <p:ph type="subTitle" idx="7"/>
          </p:nvPr>
        </p:nvSpPr>
        <p:spPr>
          <a:xfrm>
            <a:off x="6227064" y="2105400"/>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4001" name="Google Shape;4001;p205"/>
          <p:cNvSpPr txBox="1">
            <a:spLocks noGrp="1"/>
          </p:cNvSpPr>
          <p:nvPr>
            <p:ph type="subTitle" idx="8"/>
          </p:nvPr>
        </p:nvSpPr>
        <p:spPr>
          <a:xfrm>
            <a:off x="6227064" y="3092952"/>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4002" name="Google Shape;4002;p205"/>
          <p:cNvSpPr txBox="1">
            <a:spLocks noGrp="1"/>
          </p:cNvSpPr>
          <p:nvPr>
            <p:ph type="subTitle" idx="9"/>
          </p:nvPr>
        </p:nvSpPr>
        <p:spPr>
          <a:xfrm>
            <a:off x="6227064" y="1803648"/>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Agenda_3 points">
  <p:cSld name="Agenda_3 points">
    <p:spTree>
      <p:nvGrpSpPr>
        <p:cNvPr id="1" name="Shape 177"/>
        <p:cNvGrpSpPr/>
        <p:nvPr/>
      </p:nvGrpSpPr>
      <p:grpSpPr>
        <a:xfrm>
          <a:off x="0" y="0"/>
          <a:ext cx="0" cy="0"/>
          <a:chOff x="0" y="0"/>
          <a:chExt cx="0" cy="0"/>
        </a:xfrm>
      </p:grpSpPr>
      <p:cxnSp>
        <p:nvCxnSpPr>
          <p:cNvPr id="178" name="Google Shape;178;p20"/>
          <p:cNvCxnSpPr/>
          <p:nvPr/>
        </p:nvCxnSpPr>
        <p:spPr>
          <a:xfrm>
            <a:off x="815406" y="2023185"/>
            <a:ext cx="0" cy="1360200"/>
          </a:xfrm>
          <a:prstGeom prst="straightConnector1">
            <a:avLst/>
          </a:prstGeom>
          <a:noFill/>
          <a:ln w="19050" cap="flat" cmpd="sng">
            <a:solidFill>
              <a:schemeClr val="accent1"/>
            </a:solidFill>
            <a:prstDash val="solid"/>
            <a:round/>
            <a:headEnd type="none" w="sm" len="sm"/>
            <a:tailEnd type="none" w="sm" len="sm"/>
          </a:ln>
        </p:spPr>
      </p:cxnSp>
      <p:sp>
        <p:nvSpPr>
          <p:cNvPr id="179" name="Google Shape;179;p20"/>
          <p:cNvSpPr/>
          <p:nvPr/>
        </p:nvSpPr>
        <p:spPr>
          <a:xfrm>
            <a:off x="601094" y="1866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180" name="Google Shape;180;p20"/>
          <p:cNvSpPr/>
          <p:nvPr/>
        </p:nvSpPr>
        <p:spPr>
          <a:xfrm>
            <a:off x="601094" y="24104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181" name="Google Shape;181;p20"/>
          <p:cNvSpPr/>
          <p:nvPr/>
        </p:nvSpPr>
        <p:spPr>
          <a:xfrm>
            <a:off x="601094" y="29548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pic>
        <p:nvPicPr>
          <p:cNvPr id="182" name="Google Shape;182;p20" descr="A picture containing indoor, lit, dark&#10;&#10;Description automatically generated"/>
          <p:cNvPicPr preferRelativeResize="0"/>
          <p:nvPr/>
        </p:nvPicPr>
        <p:blipFill rotWithShape="1">
          <a:blip r:embed="rId2">
            <a:alphaModFix/>
          </a:blip>
          <a:srcRect/>
          <a:stretch/>
        </p:blipFill>
        <p:spPr>
          <a:xfrm rot="-548622">
            <a:off x="2891041" y="1521330"/>
            <a:ext cx="8425463" cy="5107922"/>
          </a:xfrm>
          <a:prstGeom prst="roundRect">
            <a:avLst>
              <a:gd name="adj" fmla="val 16667"/>
            </a:avLst>
          </a:prstGeom>
          <a:noFill/>
          <a:ln>
            <a:noFill/>
          </a:ln>
        </p:spPr>
      </p:pic>
      <p:sp>
        <p:nvSpPr>
          <p:cNvPr id="183" name="Google Shape;183;p20"/>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84" name="Google Shape;184;p20"/>
          <p:cNvSpPr/>
          <p:nvPr/>
        </p:nvSpPr>
        <p:spPr>
          <a:xfrm>
            <a:off x="9160002" y="3209544"/>
            <a:ext cx="18717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85" name="Google Shape;185;p20"/>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86" name="Google Shape;186;p20"/>
          <p:cNvSpPr txBox="1">
            <a:spLocks noGrp="1"/>
          </p:cNvSpPr>
          <p:nvPr>
            <p:ph type="title"/>
          </p:nvPr>
        </p:nvSpPr>
        <p:spPr>
          <a:xfrm>
            <a:off x="601094" y="486706"/>
            <a:ext cx="6874500" cy="108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grpSp>
        <p:nvGrpSpPr>
          <p:cNvPr id="187" name="Google Shape;187;p20"/>
          <p:cNvGrpSpPr/>
          <p:nvPr/>
        </p:nvGrpSpPr>
        <p:grpSpPr>
          <a:xfrm>
            <a:off x="9190200" y="0"/>
            <a:ext cx="2579242" cy="2568339"/>
            <a:chOff x="22170399" y="777240"/>
            <a:chExt cx="6877978" cy="6848903"/>
          </a:xfrm>
        </p:grpSpPr>
        <p:grpSp>
          <p:nvGrpSpPr>
            <p:cNvPr id="188" name="Google Shape;188;p20"/>
            <p:cNvGrpSpPr/>
            <p:nvPr/>
          </p:nvGrpSpPr>
          <p:grpSpPr>
            <a:xfrm>
              <a:off x="22170399" y="777240"/>
              <a:ext cx="6877978" cy="6848903"/>
              <a:chOff x="22155159" y="0"/>
              <a:chExt cx="6877978" cy="6848903"/>
            </a:xfrm>
          </p:grpSpPr>
          <p:sp>
            <p:nvSpPr>
              <p:cNvPr id="189" name="Google Shape;189;p2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90" name="Google Shape;190;p2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91" name="Google Shape;191;p2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92" name="Google Shape;192;p2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93" name="Google Shape;193;p2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94" name="Google Shape;194;p2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95" name="Google Shape;195;p2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96" name="Google Shape;196;p2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97" name="Google Shape;197;p2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98" name="Google Shape;198;p2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99" name="Google Shape;199;p2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00" name="Google Shape;200;p2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01" name="Google Shape;201;p2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02" name="Google Shape;202;p2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03" name="Google Shape;203;p20"/>
          <p:cNvSpPr txBox="1">
            <a:spLocks noGrp="1"/>
          </p:cNvSpPr>
          <p:nvPr>
            <p:ph type="subTitle" idx="1"/>
          </p:nvPr>
        </p:nvSpPr>
        <p:spPr>
          <a:xfrm>
            <a:off x="1225296" y="1938528"/>
            <a:ext cx="3639300" cy="292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600"/>
              <a:buNone/>
              <a:defRPr sz="160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a:endParaRPr/>
          </a:p>
        </p:txBody>
      </p:sp>
      <p:sp>
        <p:nvSpPr>
          <p:cNvPr id="204" name="Google Shape;204;p20"/>
          <p:cNvSpPr txBox="1">
            <a:spLocks noGrp="1"/>
          </p:cNvSpPr>
          <p:nvPr>
            <p:ph type="subTitle" idx="2"/>
          </p:nvPr>
        </p:nvSpPr>
        <p:spPr>
          <a:xfrm>
            <a:off x="1225296" y="247802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5" name="Google Shape;205;p20"/>
          <p:cNvSpPr txBox="1">
            <a:spLocks noGrp="1"/>
          </p:cNvSpPr>
          <p:nvPr>
            <p:ph type="subTitle" idx="3"/>
          </p:nvPr>
        </p:nvSpPr>
        <p:spPr>
          <a:xfrm>
            <a:off x="1225296" y="302666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72. Two silos">
  <p:cSld name="Two silos">
    <p:spTree>
      <p:nvGrpSpPr>
        <p:cNvPr id="1" name="Shape 4032"/>
        <p:cNvGrpSpPr/>
        <p:nvPr/>
      </p:nvGrpSpPr>
      <p:grpSpPr>
        <a:xfrm>
          <a:off x="0" y="0"/>
          <a:ext cx="0" cy="0"/>
          <a:chOff x="0" y="0"/>
          <a:chExt cx="0" cy="0"/>
        </a:xfrm>
      </p:grpSpPr>
      <p:sp>
        <p:nvSpPr>
          <p:cNvPr id="4033" name="Google Shape;4033;p207"/>
          <p:cNvSpPr/>
          <p:nvPr/>
        </p:nvSpPr>
        <p:spPr>
          <a:xfrm>
            <a:off x="4829025" y="742950"/>
            <a:ext cx="3638700" cy="3419400"/>
          </a:xfrm>
          <a:prstGeom prst="roundRect">
            <a:avLst>
              <a:gd name="adj" fmla="val 2778"/>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34" name="Google Shape;4034;p207"/>
          <p:cNvSpPr/>
          <p:nvPr/>
        </p:nvSpPr>
        <p:spPr>
          <a:xfrm>
            <a:off x="676275" y="742950"/>
            <a:ext cx="3638700" cy="3419400"/>
          </a:xfrm>
          <a:prstGeom prst="roundRect">
            <a:avLst>
              <a:gd name="adj" fmla="val 3159"/>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035" name="Google Shape;4035;p207"/>
          <p:cNvCxnSpPr/>
          <p:nvPr/>
        </p:nvCxnSpPr>
        <p:spPr>
          <a:xfrm>
            <a:off x="1218475" y="2163390"/>
            <a:ext cx="2533800" cy="0"/>
          </a:xfrm>
          <a:prstGeom prst="straightConnector1">
            <a:avLst/>
          </a:prstGeom>
          <a:noFill/>
          <a:ln w="19050" cap="rnd" cmpd="sng">
            <a:solidFill>
              <a:schemeClr val="dk2"/>
            </a:solidFill>
            <a:prstDash val="solid"/>
            <a:round/>
            <a:headEnd type="none" w="sm" len="sm"/>
            <a:tailEnd type="none" w="sm" len="sm"/>
          </a:ln>
        </p:spPr>
      </p:cxnSp>
      <p:cxnSp>
        <p:nvCxnSpPr>
          <p:cNvPr id="4036" name="Google Shape;4036;p207"/>
          <p:cNvCxnSpPr/>
          <p:nvPr/>
        </p:nvCxnSpPr>
        <p:spPr>
          <a:xfrm>
            <a:off x="1240666" y="2984896"/>
            <a:ext cx="2533800" cy="0"/>
          </a:xfrm>
          <a:prstGeom prst="straightConnector1">
            <a:avLst/>
          </a:prstGeom>
          <a:noFill/>
          <a:ln w="19050" cap="rnd" cmpd="sng">
            <a:solidFill>
              <a:schemeClr val="dk2"/>
            </a:solidFill>
            <a:prstDash val="solid"/>
            <a:round/>
            <a:headEnd type="none" w="sm" len="sm"/>
            <a:tailEnd type="none" w="sm" len="sm"/>
          </a:ln>
        </p:spPr>
      </p:cxnSp>
      <p:cxnSp>
        <p:nvCxnSpPr>
          <p:cNvPr id="4037" name="Google Shape;4037;p207"/>
          <p:cNvCxnSpPr/>
          <p:nvPr/>
        </p:nvCxnSpPr>
        <p:spPr>
          <a:xfrm>
            <a:off x="5371226" y="2163390"/>
            <a:ext cx="2533800" cy="0"/>
          </a:xfrm>
          <a:prstGeom prst="straightConnector1">
            <a:avLst/>
          </a:prstGeom>
          <a:noFill/>
          <a:ln w="19050" cap="rnd" cmpd="sng">
            <a:solidFill>
              <a:schemeClr val="dk2"/>
            </a:solidFill>
            <a:prstDash val="solid"/>
            <a:round/>
            <a:headEnd type="none" w="sm" len="sm"/>
            <a:tailEnd type="none" w="sm" len="sm"/>
          </a:ln>
        </p:spPr>
      </p:cxnSp>
      <p:cxnSp>
        <p:nvCxnSpPr>
          <p:cNvPr id="4038" name="Google Shape;4038;p207"/>
          <p:cNvCxnSpPr/>
          <p:nvPr/>
        </p:nvCxnSpPr>
        <p:spPr>
          <a:xfrm>
            <a:off x="5393417" y="2984896"/>
            <a:ext cx="2533800" cy="0"/>
          </a:xfrm>
          <a:prstGeom prst="straightConnector1">
            <a:avLst/>
          </a:prstGeom>
          <a:noFill/>
          <a:ln w="19050" cap="rnd" cmpd="sng">
            <a:solidFill>
              <a:schemeClr val="dk2"/>
            </a:solidFill>
            <a:prstDash val="solid"/>
            <a:round/>
            <a:headEnd type="none" w="sm" len="sm"/>
            <a:tailEnd type="none" w="sm" len="sm"/>
          </a:ln>
        </p:spPr>
      </p:cxnSp>
      <p:sp>
        <p:nvSpPr>
          <p:cNvPr id="4039" name="Google Shape;4039;p207"/>
          <p:cNvSpPr/>
          <p:nvPr/>
        </p:nvSpPr>
        <p:spPr>
          <a:xfrm>
            <a:off x="1212525" y="551933"/>
            <a:ext cx="25662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040" name="Google Shape;4040;p207"/>
          <p:cNvSpPr/>
          <p:nvPr/>
        </p:nvSpPr>
        <p:spPr>
          <a:xfrm>
            <a:off x="5365283" y="551933"/>
            <a:ext cx="25662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041" name="Google Shape;4041;p207"/>
          <p:cNvGrpSpPr/>
          <p:nvPr/>
        </p:nvGrpSpPr>
        <p:grpSpPr>
          <a:xfrm>
            <a:off x="9190200" y="0"/>
            <a:ext cx="2579242" cy="2568339"/>
            <a:chOff x="22170399" y="777240"/>
            <a:chExt cx="6877978" cy="6848903"/>
          </a:xfrm>
        </p:grpSpPr>
        <p:grpSp>
          <p:nvGrpSpPr>
            <p:cNvPr id="4042" name="Google Shape;4042;p207"/>
            <p:cNvGrpSpPr/>
            <p:nvPr/>
          </p:nvGrpSpPr>
          <p:grpSpPr>
            <a:xfrm>
              <a:off x="22170399" y="777240"/>
              <a:ext cx="6877978" cy="6848903"/>
              <a:chOff x="22155159" y="0"/>
              <a:chExt cx="6877978" cy="6848903"/>
            </a:xfrm>
          </p:grpSpPr>
          <p:sp>
            <p:nvSpPr>
              <p:cNvPr id="4043" name="Google Shape;4043;p20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044" name="Google Shape;4044;p20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045" name="Google Shape;4045;p20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046" name="Google Shape;4046;p20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047" name="Google Shape;4047;p20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048" name="Google Shape;4048;p20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049" name="Google Shape;4049;p20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050" name="Google Shape;4050;p20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051" name="Google Shape;4051;p20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052" name="Google Shape;4052;p20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053" name="Google Shape;4053;p20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054" name="Google Shape;4054;p20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055" name="Google Shape;4055;p20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056" name="Google Shape;4056;p20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057" name="Google Shape;4057;p207"/>
          <p:cNvSpPr txBox="1">
            <a:spLocks noGrp="1"/>
          </p:cNvSpPr>
          <p:nvPr>
            <p:ph type="subTitle" idx="1"/>
          </p:nvPr>
        </p:nvSpPr>
        <p:spPr>
          <a:xfrm>
            <a:off x="1447525" y="578325"/>
            <a:ext cx="2075700" cy="34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058" name="Google Shape;4058;p207"/>
          <p:cNvSpPr txBox="1">
            <a:spLocks noGrp="1"/>
          </p:cNvSpPr>
          <p:nvPr>
            <p:ph type="subTitle" idx="2"/>
          </p:nvPr>
        </p:nvSpPr>
        <p:spPr>
          <a:xfrm>
            <a:off x="1673350" y="1517900"/>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59" name="Google Shape;4059;p207"/>
          <p:cNvSpPr txBox="1">
            <a:spLocks noGrp="1"/>
          </p:cNvSpPr>
          <p:nvPr>
            <p:ph type="subTitle" idx="3"/>
          </p:nvPr>
        </p:nvSpPr>
        <p:spPr>
          <a:xfrm>
            <a:off x="1673352" y="2340864"/>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0" name="Google Shape;4060;p207"/>
          <p:cNvSpPr txBox="1">
            <a:spLocks noGrp="1"/>
          </p:cNvSpPr>
          <p:nvPr>
            <p:ph type="subTitle" idx="4"/>
          </p:nvPr>
        </p:nvSpPr>
        <p:spPr>
          <a:xfrm>
            <a:off x="1673352" y="3154680"/>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1" name="Google Shape;4061;p207"/>
          <p:cNvSpPr txBox="1">
            <a:spLocks noGrp="1"/>
          </p:cNvSpPr>
          <p:nvPr>
            <p:ph type="subTitle" idx="5"/>
          </p:nvPr>
        </p:nvSpPr>
        <p:spPr>
          <a:xfrm>
            <a:off x="6007952" y="1515617"/>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2" name="Google Shape;4062;p207"/>
          <p:cNvSpPr txBox="1">
            <a:spLocks noGrp="1"/>
          </p:cNvSpPr>
          <p:nvPr>
            <p:ph type="subTitle" idx="6"/>
          </p:nvPr>
        </p:nvSpPr>
        <p:spPr>
          <a:xfrm>
            <a:off x="6007952" y="2338577"/>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3" name="Google Shape;4063;p207"/>
          <p:cNvSpPr txBox="1">
            <a:spLocks noGrp="1"/>
          </p:cNvSpPr>
          <p:nvPr>
            <p:ph type="subTitle" idx="7"/>
          </p:nvPr>
        </p:nvSpPr>
        <p:spPr>
          <a:xfrm>
            <a:off x="6007952" y="3152393"/>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4" name="Google Shape;4064;p207"/>
          <p:cNvSpPr txBox="1">
            <a:spLocks noGrp="1"/>
          </p:cNvSpPr>
          <p:nvPr>
            <p:ph type="subTitle" idx="8"/>
          </p:nvPr>
        </p:nvSpPr>
        <p:spPr>
          <a:xfrm>
            <a:off x="5622475" y="576075"/>
            <a:ext cx="20757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73. Three silos">
  <p:cSld name="Three silos">
    <p:spTree>
      <p:nvGrpSpPr>
        <p:cNvPr id="1" name="Shape 4065"/>
        <p:cNvGrpSpPr/>
        <p:nvPr/>
      </p:nvGrpSpPr>
      <p:grpSpPr>
        <a:xfrm>
          <a:off x="0" y="0"/>
          <a:ext cx="0" cy="0"/>
          <a:chOff x="0" y="0"/>
          <a:chExt cx="0" cy="0"/>
        </a:xfrm>
      </p:grpSpPr>
      <p:sp>
        <p:nvSpPr>
          <p:cNvPr id="4066" name="Google Shape;4066;p208"/>
          <p:cNvSpPr/>
          <p:nvPr/>
        </p:nvSpPr>
        <p:spPr>
          <a:xfrm>
            <a:off x="6154208" y="830669"/>
            <a:ext cx="2577600" cy="3419400"/>
          </a:xfrm>
          <a:prstGeom prst="roundRect">
            <a:avLst>
              <a:gd name="adj" fmla="val 2991"/>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67" name="Google Shape;4067;p208"/>
          <p:cNvSpPr/>
          <p:nvPr/>
        </p:nvSpPr>
        <p:spPr>
          <a:xfrm>
            <a:off x="3283251" y="830669"/>
            <a:ext cx="2577600" cy="3419400"/>
          </a:xfrm>
          <a:prstGeom prst="roundRect">
            <a:avLst>
              <a:gd name="adj" fmla="val 3685"/>
            </a:avLst>
          </a:prstGeom>
          <a:noFill/>
          <a:ln w="19050" cap="flat" cmpd="sng">
            <a:solidFill>
              <a:srgbClr val="797EF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68" name="Google Shape;4068;p208"/>
          <p:cNvSpPr/>
          <p:nvPr/>
        </p:nvSpPr>
        <p:spPr>
          <a:xfrm>
            <a:off x="455840" y="830669"/>
            <a:ext cx="2577600" cy="3419400"/>
          </a:xfrm>
          <a:prstGeom prst="roundRect">
            <a:avLst>
              <a:gd name="adj" fmla="val 3647"/>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069" name="Google Shape;4069;p208"/>
          <p:cNvCxnSpPr/>
          <p:nvPr/>
        </p:nvCxnSpPr>
        <p:spPr>
          <a:xfrm>
            <a:off x="736594"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4070" name="Google Shape;4070;p208"/>
          <p:cNvCxnSpPr/>
          <p:nvPr/>
        </p:nvCxnSpPr>
        <p:spPr>
          <a:xfrm>
            <a:off x="758785" y="3072615"/>
            <a:ext cx="2023200" cy="0"/>
          </a:xfrm>
          <a:prstGeom prst="straightConnector1">
            <a:avLst/>
          </a:prstGeom>
          <a:noFill/>
          <a:ln w="19050" cap="rnd" cmpd="sng">
            <a:solidFill>
              <a:schemeClr val="dk2"/>
            </a:solidFill>
            <a:prstDash val="solid"/>
            <a:round/>
            <a:headEnd type="none" w="sm" len="sm"/>
            <a:tailEnd type="none" w="sm" len="sm"/>
          </a:ln>
        </p:spPr>
      </p:cxnSp>
      <p:cxnSp>
        <p:nvCxnSpPr>
          <p:cNvPr id="4071" name="Google Shape;4071;p208"/>
          <p:cNvCxnSpPr/>
          <p:nvPr/>
        </p:nvCxnSpPr>
        <p:spPr>
          <a:xfrm>
            <a:off x="3571004"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4072" name="Google Shape;4072;p208"/>
          <p:cNvCxnSpPr/>
          <p:nvPr/>
        </p:nvCxnSpPr>
        <p:spPr>
          <a:xfrm>
            <a:off x="3593195" y="3072615"/>
            <a:ext cx="2023200" cy="0"/>
          </a:xfrm>
          <a:prstGeom prst="straightConnector1">
            <a:avLst/>
          </a:prstGeom>
          <a:noFill/>
          <a:ln w="19050" cap="rnd" cmpd="sng">
            <a:solidFill>
              <a:schemeClr val="dk2"/>
            </a:solidFill>
            <a:prstDash val="solid"/>
            <a:round/>
            <a:headEnd type="none" w="sm" len="sm"/>
            <a:tailEnd type="none" w="sm" len="sm"/>
          </a:ln>
        </p:spPr>
      </p:cxnSp>
      <p:cxnSp>
        <p:nvCxnSpPr>
          <p:cNvPr id="4073" name="Google Shape;4073;p208"/>
          <p:cNvCxnSpPr/>
          <p:nvPr/>
        </p:nvCxnSpPr>
        <p:spPr>
          <a:xfrm>
            <a:off x="6426989"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4074" name="Google Shape;4074;p208"/>
          <p:cNvCxnSpPr/>
          <p:nvPr/>
        </p:nvCxnSpPr>
        <p:spPr>
          <a:xfrm>
            <a:off x="6449180" y="3072615"/>
            <a:ext cx="2023200" cy="0"/>
          </a:xfrm>
          <a:prstGeom prst="straightConnector1">
            <a:avLst/>
          </a:prstGeom>
          <a:noFill/>
          <a:ln w="19050" cap="rnd" cmpd="sng">
            <a:solidFill>
              <a:schemeClr val="dk2"/>
            </a:solidFill>
            <a:prstDash val="solid"/>
            <a:round/>
            <a:headEnd type="none" w="sm" len="sm"/>
            <a:tailEnd type="none" w="sm" len="sm"/>
          </a:ln>
        </p:spPr>
      </p:cxnSp>
      <p:sp>
        <p:nvSpPr>
          <p:cNvPr id="4075" name="Google Shape;4075;p208"/>
          <p:cNvSpPr/>
          <p:nvPr/>
        </p:nvSpPr>
        <p:spPr>
          <a:xfrm>
            <a:off x="737788" y="637259"/>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076" name="Google Shape;4076;p208"/>
          <p:cNvSpPr/>
          <p:nvPr/>
        </p:nvSpPr>
        <p:spPr>
          <a:xfrm>
            <a:off x="3565200" y="658156"/>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077" name="Google Shape;4077;p208"/>
          <p:cNvSpPr/>
          <p:nvPr/>
        </p:nvSpPr>
        <p:spPr>
          <a:xfrm>
            <a:off x="6436157" y="637259"/>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078" name="Google Shape;4078;p208"/>
          <p:cNvGrpSpPr/>
          <p:nvPr/>
        </p:nvGrpSpPr>
        <p:grpSpPr>
          <a:xfrm>
            <a:off x="9190200" y="0"/>
            <a:ext cx="2579242" cy="2568339"/>
            <a:chOff x="22170399" y="777240"/>
            <a:chExt cx="6877978" cy="6848903"/>
          </a:xfrm>
        </p:grpSpPr>
        <p:grpSp>
          <p:nvGrpSpPr>
            <p:cNvPr id="4079" name="Google Shape;4079;p208"/>
            <p:cNvGrpSpPr/>
            <p:nvPr/>
          </p:nvGrpSpPr>
          <p:grpSpPr>
            <a:xfrm>
              <a:off x="22170399" y="777240"/>
              <a:ext cx="6877978" cy="6848903"/>
              <a:chOff x="22155159" y="0"/>
              <a:chExt cx="6877978" cy="6848903"/>
            </a:xfrm>
          </p:grpSpPr>
          <p:sp>
            <p:nvSpPr>
              <p:cNvPr id="4080" name="Google Shape;4080;p20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081" name="Google Shape;4081;p20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082" name="Google Shape;4082;p20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083" name="Google Shape;4083;p20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084" name="Google Shape;4084;p20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085" name="Google Shape;4085;p20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086" name="Google Shape;4086;p20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087" name="Google Shape;4087;p20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088" name="Google Shape;4088;p20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089" name="Google Shape;4089;p20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090" name="Google Shape;4090;p20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091" name="Google Shape;4091;p20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092" name="Google Shape;4092;p20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093" name="Google Shape;4093;p20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094" name="Google Shape;4094;p208"/>
          <p:cNvSpPr txBox="1">
            <a:spLocks noGrp="1"/>
          </p:cNvSpPr>
          <p:nvPr>
            <p:ph type="subTitle" idx="1"/>
          </p:nvPr>
        </p:nvSpPr>
        <p:spPr>
          <a:xfrm>
            <a:off x="988438"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095" name="Google Shape;4095;p208"/>
          <p:cNvSpPr txBox="1">
            <a:spLocks noGrp="1"/>
          </p:cNvSpPr>
          <p:nvPr>
            <p:ph type="subTitle" idx="2"/>
          </p:nvPr>
        </p:nvSpPr>
        <p:spPr>
          <a:xfrm>
            <a:off x="1275323" y="15999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96" name="Google Shape;4096;p208"/>
          <p:cNvSpPr txBox="1">
            <a:spLocks noGrp="1"/>
          </p:cNvSpPr>
          <p:nvPr>
            <p:ph type="subTitle" idx="3"/>
          </p:nvPr>
        </p:nvSpPr>
        <p:spPr>
          <a:xfrm>
            <a:off x="1275323" y="24229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97" name="Google Shape;4097;p208"/>
          <p:cNvSpPr txBox="1">
            <a:spLocks noGrp="1"/>
          </p:cNvSpPr>
          <p:nvPr>
            <p:ph type="subTitle" idx="4"/>
          </p:nvPr>
        </p:nvSpPr>
        <p:spPr>
          <a:xfrm>
            <a:off x="1275323" y="32367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98" name="Google Shape;4098;p208"/>
          <p:cNvSpPr txBox="1">
            <a:spLocks noGrp="1"/>
          </p:cNvSpPr>
          <p:nvPr>
            <p:ph type="subTitle" idx="5"/>
          </p:nvPr>
        </p:nvSpPr>
        <p:spPr>
          <a:xfrm>
            <a:off x="3815850"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099" name="Google Shape;4099;p208"/>
          <p:cNvSpPr txBox="1">
            <a:spLocks noGrp="1"/>
          </p:cNvSpPr>
          <p:nvPr>
            <p:ph type="subTitle" idx="6"/>
          </p:nvPr>
        </p:nvSpPr>
        <p:spPr>
          <a:xfrm>
            <a:off x="4143548" y="15790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0" name="Google Shape;4100;p208"/>
          <p:cNvSpPr txBox="1">
            <a:spLocks noGrp="1"/>
          </p:cNvSpPr>
          <p:nvPr>
            <p:ph type="subTitle" idx="7"/>
          </p:nvPr>
        </p:nvSpPr>
        <p:spPr>
          <a:xfrm>
            <a:off x="4143548" y="24020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1" name="Google Shape;4101;p208"/>
          <p:cNvSpPr txBox="1">
            <a:spLocks noGrp="1"/>
          </p:cNvSpPr>
          <p:nvPr>
            <p:ph type="subTitle" idx="8"/>
          </p:nvPr>
        </p:nvSpPr>
        <p:spPr>
          <a:xfrm>
            <a:off x="4143548" y="32158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2" name="Google Shape;4102;p208"/>
          <p:cNvSpPr txBox="1">
            <a:spLocks noGrp="1"/>
          </p:cNvSpPr>
          <p:nvPr>
            <p:ph type="subTitle" idx="9"/>
          </p:nvPr>
        </p:nvSpPr>
        <p:spPr>
          <a:xfrm>
            <a:off x="6686807"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103" name="Google Shape;4103;p208"/>
          <p:cNvSpPr txBox="1">
            <a:spLocks noGrp="1"/>
          </p:cNvSpPr>
          <p:nvPr>
            <p:ph type="subTitle" idx="13"/>
          </p:nvPr>
        </p:nvSpPr>
        <p:spPr>
          <a:xfrm>
            <a:off x="7016873" y="15790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4" name="Google Shape;4104;p208"/>
          <p:cNvSpPr txBox="1">
            <a:spLocks noGrp="1"/>
          </p:cNvSpPr>
          <p:nvPr>
            <p:ph type="subTitle" idx="14"/>
          </p:nvPr>
        </p:nvSpPr>
        <p:spPr>
          <a:xfrm>
            <a:off x="7016873" y="24020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5" name="Google Shape;4105;p208"/>
          <p:cNvSpPr txBox="1">
            <a:spLocks noGrp="1"/>
          </p:cNvSpPr>
          <p:nvPr>
            <p:ph type="subTitle" idx="15"/>
          </p:nvPr>
        </p:nvSpPr>
        <p:spPr>
          <a:xfrm>
            <a:off x="7016873" y="32158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74. Four part gradient cycle_1">
  <p:cSld name="Four part gradient cycle_1">
    <p:spTree>
      <p:nvGrpSpPr>
        <p:cNvPr id="1" name="Shape 4106"/>
        <p:cNvGrpSpPr/>
        <p:nvPr/>
      </p:nvGrpSpPr>
      <p:grpSpPr>
        <a:xfrm>
          <a:off x="0" y="0"/>
          <a:ext cx="0" cy="0"/>
          <a:chOff x="0" y="0"/>
          <a:chExt cx="0" cy="0"/>
        </a:xfrm>
      </p:grpSpPr>
      <p:grpSp>
        <p:nvGrpSpPr>
          <p:cNvPr id="4107" name="Google Shape;4107;p209"/>
          <p:cNvGrpSpPr/>
          <p:nvPr/>
        </p:nvGrpSpPr>
        <p:grpSpPr>
          <a:xfrm rot="-5400000" flipH="1">
            <a:off x="5969675" y="1920075"/>
            <a:ext cx="120038" cy="1042515"/>
            <a:chOff x="8582641" y="8238480"/>
            <a:chExt cx="320100" cy="2780040"/>
          </a:xfrm>
        </p:grpSpPr>
        <p:cxnSp>
          <p:nvCxnSpPr>
            <p:cNvPr id="4108" name="Google Shape;4108;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09" name="Google Shape;4109;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10" name="Google Shape;4110;p209"/>
          <p:cNvGrpSpPr/>
          <p:nvPr/>
        </p:nvGrpSpPr>
        <p:grpSpPr>
          <a:xfrm rot="5400000">
            <a:off x="3043282" y="1907607"/>
            <a:ext cx="120037" cy="1042515"/>
            <a:chOff x="8582641" y="8238480"/>
            <a:chExt cx="320100" cy="2780040"/>
          </a:xfrm>
        </p:grpSpPr>
        <p:cxnSp>
          <p:nvCxnSpPr>
            <p:cNvPr id="4111" name="Google Shape;4111;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2" name="Google Shape;4112;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13" name="Google Shape;4113;p209"/>
          <p:cNvGrpSpPr/>
          <p:nvPr/>
        </p:nvGrpSpPr>
        <p:grpSpPr>
          <a:xfrm>
            <a:off x="4520726" y="3278900"/>
            <a:ext cx="120037" cy="1042515"/>
            <a:chOff x="8582641" y="8238480"/>
            <a:chExt cx="320100" cy="2780040"/>
          </a:xfrm>
        </p:grpSpPr>
        <p:cxnSp>
          <p:nvCxnSpPr>
            <p:cNvPr id="4114" name="Google Shape;4114;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5" name="Google Shape;4115;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16" name="Google Shape;4116;p209"/>
          <p:cNvGrpSpPr/>
          <p:nvPr/>
        </p:nvGrpSpPr>
        <p:grpSpPr>
          <a:xfrm rot="10800000" flipH="1">
            <a:off x="4520726" y="414431"/>
            <a:ext cx="120037" cy="1042515"/>
            <a:chOff x="8582641" y="8238480"/>
            <a:chExt cx="320100" cy="2780040"/>
          </a:xfrm>
        </p:grpSpPr>
        <p:cxnSp>
          <p:nvCxnSpPr>
            <p:cNvPr id="4117" name="Google Shape;4117;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8" name="Google Shape;4118;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19" name="Google Shape;4119;p209"/>
          <p:cNvGrpSpPr/>
          <p:nvPr/>
        </p:nvGrpSpPr>
        <p:grpSpPr>
          <a:xfrm flipH="1">
            <a:off x="3227106" y="1057301"/>
            <a:ext cx="2689653" cy="2742926"/>
            <a:chOff x="2466726" y="-956149"/>
            <a:chExt cx="10032274" cy="10058401"/>
          </a:xfrm>
        </p:grpSpPr>
        <p:sp>
          <p:nvSpPr>
            <p:cNvPr id="4120" name="Google Shape;4120;p209"/>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4121" name="Google Shape;4121;p209"/>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4122" name="Google Shape;4122;p209"/>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4123" name="Google Shape;4123;p209"/>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grpSp>
        <p:nvGrpSpPr>
          <p:cNvPr id="4124" name="Google Shape;4124;p209"/>
          <p:cNvGrpSpPr/>
          <p:nvPr/>
        </p:nvGrpSpPr>
        <p:grpSpPr>
          <a:xfrm>
            <a:off x="9190200" y="0"/>
            <a:ext cx="2579242" cy="2568339"/>
            <a:chOff x="22170399" y="777240"/>
            <a:chExt cx="6877978" cy="6848903"/>
          </a:xfrm>
        </p:grpSpPr>
        <p:grpSp>
          <p:nvGrpSpPr>
            <p:cNvPr id="4125" name="Google Shape;4125;p209"/>
            <p:cNvGrpSpPr/>
            <p:nvPr/>
          </p:nvGrpSpPr>
          <p:grpSpPr>
            <a:xfrm>
              <a:off x="22170399" y="777240"/>
              <a:ext cx="6877978" cy="6848903"/>
              <a:chOff x="22155159" y="0"/>
              <a:chExt cx="6877978" cy="6848903"/>
            </a:xfrm>
          </p:grpSpPr>
          <p:sp>
            <p:nvSpPr>
              <p:cNvPr id="4126" name="Google Shape;4126;p20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127" name="Google Shape;4127;p20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128" name="Google Shape;4128;p20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129" name="Google Shape;4129;p20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130" name="Google Shape;4130;p20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131" name="Google Shape;4131;p20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132" name="Google Shape;4132;p20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133" name="Google Shape;4133;p20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134" name="Google Shape;4134;p20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135" name="Google Shape;4135;p20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136" name="Google Shape;4136;p20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137" name="Google Shape;4137;p20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138" name="Google Shape;4138;p20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139" name="Google Shape;4139;p20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140" name="Google Shape;4140;p209"/>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141" name="Google Shape;4141;p209"/>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142" name="Google Shape;4142;p209"/>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43" name="Google Shape;4143;p209"/>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144" name="Google Shape;4144;p209"/>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45" name="Google Shape;4145;p209"/>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146" name="Google Shape;4146;p209"/>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47" name="Google Shape;4147;p209"/>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75. Four part gradient cycle_2">
  <p:cSld name="Four part gradient cycle_2">
    <p:spTree>
      <p:nvGrpSpPr>
        <p:cNvPr id="1" name="Shape 4148"/>
        <p:cNvGrpSpPr/>
        <p:nvPr/>
      </p:nvGrpSpPr>
      <p:grpSpPr>
        <a:xfrm>
          <a:off x="0" y="0"/>
          <a:ext cx="0" cy="0"/>
          <a:chOff x="0" y="0"/>
          <a:chExt cx="0" cy="0"/>
        </a:xfrm>
      </p:grpSpPr>
      <p:grpSp>
        <p:nvGrpSpPr>
          <p:cNvPr id="4149" name="Google Shape;4149;p210"/>
          <p:cNvGrpSpPr/>
          <p:nvPr/>
        </p:nvGrpSpPr>
        <p:grpSpPr>
          <a:xfrm rot="-5400000" flipH="1">
            <a:off x="5969675" y="1920075"/>
            <a:ext cx="120038" cy="1042515"/>
            <a:chOff x="8582641" y="8238480"/>
            <a:chExt cx="320100" cy="2780040"/>
          </a:xfrm>
        </p:grpSpPr>
        <p:cxnSp>
          <p:nvCxnSpPr>
            <p:cNvPr id="4150" name="Google Shape;4150;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1" name="Google Shape;4151;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52" name="Google Shape;4152;p210"/>
          <p:cNvGrpSpPr/>
          <p:nvPr/>
        </p:nvGrpSpPr>
        <p:grpSpPr>
          <a:xfrm rot="5400000">
            <a:off x="3043282" y="1907607"/>
            <a:ext cx="120037" cy="1042515"/>
            <a:chOff x="8582641" y="8238480"/>
            <a:chExt cx="320100" cy="2780040"/>
          </a:xfrm>
        </p:grpSpPr>
        <p:cxnSp>
          <p:nvCxnSpPr>
            <p:cNvPr id="4153" name="Google Shape;4153;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4" name="Google Shape;4154;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55" name="Google Shape;4155;p210"/>
          <p:cNvGrpSpPr/>
          <p:nvPr/>
        </p:nvGrpSpPr>
        <p:grpSpPr>
          <a:xfrm>
            <a:off x="4520726" y="3278900"/>
            <a:ext cx="120037" cy="1042515"/>
            <a:chOff x="8582641" y="8238480"/>
            <a:chExt cx="320100" cy="2780040"/>
          </a:xfrm>
        </p:grpSpPr>
        <p:cxnSp>
          <p:nvCxnSpPr>
            <p:cNvPr id="4156" name="Google Shape;4156;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7" name="Google Shape;4157;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58" name="Google Shape;4158;p210"/>
          <p:cNvGrpSpPr/>
          <p:nvPr/>
        </p:nvGrpSpPr>
        <p:grpSpPr>
          <a:xfrm rot="10800000" flipH="1">
            <a:off x="4520726" y="414431"/>
            <a:ext cx="120037" cy="1042515"/>
            <a:chOff x="8582641" y="8238480"/>
            <a:chExt cx="320100" cy="2780040"/>
          </a:xfrm>
        </p:grpSpPr>
        <p:cxnSp>
          <p:nvCxnSpPr>
            <p:cNvPr id="4159" name="Google Shape;4159;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60" name="Google Shape;4160;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61" name="Google Shape;4161;p210"/>
          <p:cNvGrpSpPr/>
          <p:nvPr/>
        </p:nvGrpSpPr>
        <p:grpSpPr>
          <a:xfrm flipH="1">
            <a:off x="3227106" y="1057388"/>
            <a:ext cx="2689653" cy="2742926"/>
            <a:chOff x="2466726" y="-956149"/>
            <a:chExt cx="10032274" cy="10058401"/>
          </a:xfrm>
        </p:grpSpPr>
        <p:sp>
          <p:nvSpPr>
            <p:cNvPr id="4162" name="Google Shape;4162;p210"/>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4163" name="Google Shape;4163;p210"/>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4164" name="Google Shape;4164;p210"/>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4165" name="Google Shape;4165;p210"/>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grpSp>
        <p:nvGrpSpPr>
          <p:cNvPr id="4166" name="Google Shape;4166;p210"/>
          <p:cNvGrpSpPr/>
          <p:nvPr/>
        </p:nvGrpSpPr>
        <p:grpSpPr>
          <a:xfrm>
            <a:off x="9190200" y="0"/>
            <a:ext cx="2579242" cy="2568339"/>
            <a:chOff x="22170399" y="777240"/>
            <a:chExt cx="6877978" cy="6848903"/>
          </a:xfrm>
        </p:grpSpPr>
        <p:grpSp>
          <p:nvGrpSpPr>
            <p:cNvPr id="4167" name="Google Shape;4167;p210"/>
            <p:cNvGrpSpPr/>
            <p:nvPr/>
          </p:nvGrpSpPr>
          <p:grpSpPr>
            <a:xfrm>
              <a:off x="22170399" y="777240"/>
              <a:ext cx="6877978" cy="6848903"/>
              <a:chOff x="22155159" y="0"/>
              <a:chExt cx="6877978" cy="6848903"/>
            </a:xfrm>
          </p:grpSpPr>
          <p:sp>
            <p:nvSpPr>
              <p:cNvPr id="4168" name="Google Shape;4168;p21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169" name="Google Shape;4169;p21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170" name="Google Shape;4170;p21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171" name="Google Shape;4171;p21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172" name="Google Shape;4172;p21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173" name="Google Shape;4173;p21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174" name="Google Shape;4174;p21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175" name="Google Shape;4175;p21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176" name="Google Shape;4176;p21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177" name="Google Shape;4177;p21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178" name="Google Shape;4178;p21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179" name="Google Shape;4179;p21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180" name="Google Shape;4180;p21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181" name="Google Shape;4181;p21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182" name="Google Shape;4182;p210"/>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183" name="Google Shape;4183;p210"/>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184" name="Google Shape;4184;p210"/>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85" name="Google Shape;4185;p210"/>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186" name="Google Shape;4186;p210"/>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87" name="Google Shape;4187;p210"/>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188" name="Google Shape;4188;p210"/>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89" name="Google Shape;4189;p210"/>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76. Three part gradient cycle_1">
  <p:cSld name="Three part gradient cycle_1">
    <p:spTree>
      <p:nvGrpSpPr>
        <p:cNvPr id="1" name="Shape 4190"/>
        <p:cNvGrpSpPr/>
        <p:nvPr/>
      </p:nvGrpSpPr>
      <p:grpSpPr>
        <a:xfrm>
          <a:off x="0" y="0"/>
          <a:ext cx="0" cy="0"/>
          <a:chOff x="0" y="0"/>
          <a:chExt cx="0" cy="0"/>
        </a:xfrm>
      </p:grpSpPr>
      <p:grpSp>
        <p:nvGrpSpPr>
          <p:cNvPr id="4191" name="Google Shape;4191;p211"/>
          <p:cNvGrpSpPr/>
          <p:nvPr/>
        </p:nvGrpSpPr>
        <p:grpSpPr>
          <a:xfrm rot="-5400000" flipH="1">
            <a:off x="5918108" y="2687023"/>
            <a:ext cx="120037" cy="1042515"/>
            <a:chOff x="8582641" y="8238480"/>
            <a:chExt cx="320100" cy="2780040"/>
          </a:xfrm>
        </p:grpSpPr>
        <p:cxnSp>
          <p:nvCxnSpPr>
            <p:cNvPr id="4192" name="Google Shape;4192;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3" name="Google Shape;4193;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94" name="Google Shape;4194;p211"/>
          <p:cNvGrpSpPr/>
          <p:nvPr/>
        </p:nvGrpSpPr>
        <p:grpSpPr>
          <a:xfrm rot="10800000" flipH="1">
            <a:off x="4520726" y="728756"/>
            <a:ext cx="120037" cy="1042515"/>
            <a:chOff x="8582641" y="8238480"/>
            <a:chExt cx="320100" cy="2780040"/>
          </a:xfrm>
        </p:grpSpPr>
        <p:cxnSp>
          <p:nvCxnSpPr>
            <p:cNvPr id="4195" name="Google Shape;4195;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6" name="Google Shape;4196;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97" name="Google Shape;4197;p211"/>
          <p:cNvGrpSpPr/>
          <p:nvPr/>
        </p:nvGrpSpPr>
        <p:grpSpPr>
          <a:xfrm rot="5400000">
            <a:off x="3106243" y="2687023"/>
            <a:ext cx="120037" cy="1042515"/>
            <a:chOff x="8582641" y="8238480"/>
            <a:chExt cx="320100" cy="2780040"/>
          </a:xfrm>
        </p:grpSpPr>
        <p:cxnSp>
          <p:nvCxnSpPr>
            <p:cNvPr id="4198" name="Google Shape;4198;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9" name="Google Shape;4199;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00" name="Google Shape;4200;p211"/>
          <p:cNvGrpSpPr/>
          <p:nvPr/>
        </p:nvGrpSpPr>
        <p:grpSpPr>
          <a:xfrm>
            <a:off x="3197242" y="1371569"/>
            <a:ext cx="2749076" cy="2742996"/>
            <a:chOff x="2779615" y="736954"/>
            <a:chExt cx="4778508" cy="4767941"/>
          </a:xfrm>
        </p:grpSpPr>
        <p:sp>
          <p:nvSpPr>
            <p:cNvPr id="4201" name="Google Shape;4201;p211"/>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4202" name="Google Shape;4202;p211"/>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4203" name="Google Shape;4203;p211"/>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grpSp>
        <p:nvGrpSpPr>
          <p:cNvPr id="4204" name="Google Shape;4204;p211"/>
          <p:cNvGrpSpPr/>
          <p:nvPr/>
        </p:nvGrpSpPr>
        <p:grpSpPr>
          <a:xfrm>
            <a:off x="9190200" y="0"/>
            <a:ext cx="2579242" cy="2568339"/>
            <a:chOff x="22170399" y="777240"/>
            <a:chExt cx="6877978" cy="6848903"/>
          </a:xfrm>
        </p:grpSpPr>
        <p:grpSp>
          <p:nvGrpSpPr>
            <p:cNvPr id="4205" name="Google Shape;4205;p211"/>
            <p:cNvGrpSpPr/>
            <p:nvPr/>
          </p:nvGrpSpPr>
          <p:grpSpPr>
            <a:xfrm>
              <a:off x="22170399" y="777240"/>
              <a:ext cx="6877978" cy="6848903"/>
              <a:chOff x="22155159" y="0"/>
              <a:chExt cx="6877978" cy="6848903"/>
            </a:xfrm>
          </p:grpSpPr>
          <p:sp>
            <p:nvSpPr>
              <p:cNvPr id="4206" name="Google Shape;4206;p21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207" name="Google Shape;4207;p21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208" name="Google Shape;4208;p21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209" name="Google Shape;4209;p21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210" name="Google Shape;4210;p21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211" name="Google Shape;4211;p21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212" name="Google Shape;4212;p21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213" name="Google Shape;4213;p21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214" name="Google Shape;4214;p21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215" name="Google Shape;4215;p21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216" name="Google Shape;4216;p21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217" name="Google Shape;4217;p21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218" name="Google Shape;4218;p21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219" name="Google Shape;4219;p21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220" name="Google Shape;4220;p211"/>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221" name="Google Shape;4221;p211"/>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222" name="Google Shape;4222;p211"/>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23" name="Google Shape;4223;p211"/>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24" name="Google Shape;4224;p211"/>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25" name="Google Shape;4225;p211"/>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77. Three part gradient cycle_2">
  <p:cSld name="Three part gradient cycle_2">
    <p:spTree>
      <p:nvGrpSpPr>
        <p:cNvPr id="1" name="Shape 4226"/>
        <p:cNvGrpSpPr/>
        <p:nvPr/>
      </p:nvGrpSpPr>
      <p:grpSpPr>
        <a:xfrm>
          <a:off x="0" y="0"/>
          <a:ext cx="0" cy="0"/>
          <a:chOff x="0" y="0"/>
          <a:chExt cx="0" cy="0"/>
        </a:xfrm>
      </p:grpSpPr>
      <p:grpSp>
        <p:nvGrpSpPr>
          <p:cNvPr id="4227" name="Google Shape;4227;p212"/>
          <p:cNvGrpSpPr/>
          <p:nvPr/>
        </p:nvGrpSpPr>
        <p:grpSpPr>
          <a:xfrm rot="-5400000" flipH="1">
            <a:off x="5918108" y="2687023"/>
            <a:ext cx="120037" cy="1042515"/>
            <a:chOff x="8582641" y="8238480"/>
            <a:chExt cx="320100" cy="2780040"/>
          </a:xfrm>
        </p:grpSpPr>
        <p:cxnSp>
          <p:nvCxnSpPr>
            <p:cNvPr id="4228" name="Google Shape;4228;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29" name="Google Shape;4229;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30" name="Google Shape;4230;p212"/>
          <p:cNvGrpSpPr/>
          <p:nvPr/>
        </p:nvGrpSpPr>
        <p:grpSpPr>
          <a:xfrm rot="10800000" flipH="1">
            <a:off x="4520726" y="728756"/>
            <a:ext cx="120037" cy="1042515"/>
            <a:chOff x="8582641" y="8238480"/>
            <a:chExt cx="320100" cy="2780040"/>
          </a:xfrm>
        </p:grpSpPr>
        <p:cxnSp>
          <p:nvCxnSpPr>
            <p:cNvPr id="4231" name="Google Shape;4231;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32" name="Google Shape;4232;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33" name="Google Shape;4233;p212"/>
          <p:cNvGrpSpPr/>
          <p:nvPr/>
        </p:nvGrpSpPr>
        <p:grpSpPr>
          <a:xfrm rot="5400000">
            <a:off x="3106243" y="2687023"/>
            <a:ext cx="120037" cy="1042515"/>
            <a:chOff x="8582641" y="8238480"/>
            <a:chExt cx="320100" cy="2780040"/>
          </a:xfrm>
        </p:grpSpPr>
        <p:cxnSp>
          <p:nvCxnSpPr>
            <p:cNvPr id="4234" name="Google Shape;4234;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35" name="Google Shape;4235;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36" name="Google Shape;4236;p212"/>
          <p:cNvGrpSpPr/>
          <p:nvPr/>
        </p:nvGrpSpPr>
        <p:grpSpPr>
          <a:xfrm>
            <a:off x="3197242" y="1371569"/>
            <a:ext cx="2749076" cy="2742996"/>
            <a:chOff x="2779615" y="736954"/>
            <a:chExt cx="4778508" cy="4767941"/>
          </a:xfrm>
        </p:grpSpPr>
        <p:sp>
          <p:nvSpPr>
            <p:cNvPr id="4237" name="Google Shape;4237;p212"/>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4238" name="Google Shape;4238;p212"/>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4239" name="Google Shape;4239;p212"/>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grpSp>
        <p:nvGrpSpPr>
          <p:cNvPr id="4240" name="Google Shape;4240;p212"/>
          <p:cNvGrpSpPr/>
          <p:nvPr/>
        </p:nvGrpSpPr>
        <p:grpSpPr>
          <a:xfrm>
            <a:off x="9190200" y="0"/>
            <a:ext cx="2579242" cy="2568339"/>
            <a:chOff x="22170399" y="777240"/>
            <a:chExt cx="6877978" cy="6848903"/>
          </a:xfrm>
        </p:grpSpPr>
        <p:grpSp>
          <p:nvGrpSpPr>
            <p:cNvPr id="4241" name="Google Shape;4241;p212"/>
            <p:cNvGrpSpPr/>
            <p:nvPr/>
          </p:nvGrpSpPr>
          <p:grpSpPr>
            <a:xfrm>
              <a:off x="22170399" y="777240"/>
              <a:ext cx="6877978" cy="6848903"/>
              <a:chOff x="22155159" y="0"/>
              <a:chExt cx="6877978" cy="6848903"/>
            </a:xfrm>
          </p:grpSpPr>
          <p:sp>
            <p:nvSpPr>
              <p:cNvPr id="4242" name="Google Shape;4242;p21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243" name="Google Shape;4243;p21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244" name="Google Shape;4244;p21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245" name="Google Shape;4245;p21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246" name="Google Shape;4246;p21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247" name="Google Shape;4247;p21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248" name="Google Shape;4248;p21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249" name="Google Shape;4249;p21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250" name="Google Shape;4250;p21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251" name="Google Shape;4251;p21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252" name="Google Shape;4252;p21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253" name="Google Shape;4253;p21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254" name="Google Shape;4254;p21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255" name="Google Shape;4255;p21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256" name="Google Shape;4256;p212"/>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257" name="Google Shape;4257;p212"/>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258" name="Google Shape;4258;p212"/>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59" name="Google Shape;4259;p212"/>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60" name="Google Shape;4260;p212"/>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61" name="Google Shape;4261;p212"/>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78. Five part cycle">
  <p:cSld name="Five part cycle">
    <p:spTree>
      <p:nvGrpSpPr>
        <p:cNvPr id="1" name="Shape 4262"/>
        <p:cNvGrpSpPr/>
        <p:nvPr/>
      </p:nvGrpSpPr>
      <p:grpSpPr>
        <a:xfrm>
          <a:off x="0" y="0"/>
          <a:ext cx="0" cy="0"/>
          <a:chOff x="0" y="0"/>
          <a:chExt cx="0" cy="0"/>
        </a:xfrm>
      </p:grpSpPr>
      <p:sp>
        <p:nvSpPr>
          <p:cNvPr id="4263" name="Google Shape;4263;p213"/>
          <p:cNvSpPr/>
          <p:nvPr/>
        </p:nvSpPr>
        <p:spPr>
          <a:xfrm>
            <a:off x="3389956" y="1414481"/>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4264" name="Google Shape;4264;p213"/>
          <p:cNvSpPr/>
          <p:nvPr/>
        </p:nvSpPr>
        <p:spPr>
          <a:xfrm>
            <a:off x="5370230" y="2013019"/>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65" name="Google Shape;4265;p213"/>
          <p:cNvSpPr/>
          <p:nvPr/>
        </p:nvSpPr>
        <p:spPr>
          <a:xfrm>
            <a:off x="4985640" y="3194649"/>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66" name="Google Shape;4266;p213"/>
          <p:cNvSpPr/>
          <p:nvPr/>
        </p:nvSpPr>
        <p:spPr>
          <a:xfrm>
            <a:off x="3540936" y="3194630"/>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67" name="Google Shape;4267;p213"/>
          <p:cNvSpPr/>
          <p:nvPr/>
        </p:nvSpPr>
        <p:spPr>
          <a:xfrm>
            <a:off x="3225069" y="2013019"/>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68" name="Google Shape;4268;p213"/>
          <p:cNvSpPr/>
          <p:nvPr/>
        </p:nvSpPr>
        <p:spPr>
          <a:xfrm>
            <a:off x="4280025" y="1185868"/>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269" name="Google Shape;4269;p213"/>
          <p:cNvGrpSpPr/>
          <p:nvPr/>
        </p:nvGrpSpPr>
        <p:grpSpPr>
          <a:xfrm>
            <a:off x="9190200" y="0"/>
            <a:ext cx="2579242" cy="2568339"/>
            <a:chOff x="22170399" y="777240"/>
            <a:chExt cx="6877978" cy="6848903"/>
          </a:xfrm>
        </p:grpSpPr>
        <p:grpSp>
          <p:nvGrpSpPr>
            <p:cNvPr id="4270" name="Google Shape;4270;p213"/>
            <p:cNvGrpSpPr/>
            <p:nvPr/>
          </p:nvGrpSpPr>
          <p:grpSpPr>
            <a:xfrm>
              <a:off x="22170399" y="777240"/>
              <a:ext cx="6877978" cy="6848903"/>
              <a:chOff x="22155159" y="0"/>
              <a:chExt cx="6877978" cy="6848903"/>
            </a:xfrm>
          </p:grpSpPr>
          <p:sp>
            <p:nvSpPr>
              <p:cNvPr id="4271" name="Google Shape;4271;p21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272" name="Google Shape;4272;p21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273" name="Google Shape;4273;p21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274" name="Google Shape;4274;p21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275" name="Google Shape;4275;p21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276" name="Google Shape;4276;p21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277" name="Google Shape;4277;p21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278" name="Google Shape;4278;p21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279" name="Google Shape;4279;p21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280" name="Google Shape;4280;p21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281" name="Google Shape;4281;p21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282" name="Google Shape;4282;p21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283" name="Google Shape;4283;p21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284" name="Google Shape;4284;p21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285" name="Google Shape;4285;p213"/>
          <p:cNvSpPr txBox="1">
            <a:spLocks noGrp="1"/>
          </p:cNvSpPr>
          <p:nvPr>
            <p:ph type="subTitle" idx="1"/>
          </p:nvPr>
        </p:nvSpPr>
        <p:spPr>
          <a:xfrm>
            <a:off x="963168" y="22250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286" name="Google Shape;4286;p213"/>
          <p:cNvSpPr txBox="1">
            <a:spLocks noGrp="1"/>
          </p:cNvSpPr>
          <p:nvPr>
            <p:ph type="subTitle" idx="2"/>
          </p:nvPr>
        </p:nvSpPr>
        <p:spPr>
          <a:xfrm>
            <a:off x="963168" y="22890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287" name="Google Shape;4287;p213"/>
          <p:cNvSpPr txBox="1">
            <a:spLocks noGrp="1"/>
          </p:cNvSpPr>
          <p:nvPr>
            <p:ph type="subTitle" idx="3"/>
          </p:nvPr>
        </p:nvSpPr>
        <p:spPr>
          <a:xfrm>
            <a:off x="4280036" y="5767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88" name="Google Shape;4288;p213"/>
          <p:cNvSpPr txBox="1">
            <a:spLocks noGrp="1"/>
          </p:cNvSpPr>
          <p:nvPr>
            <p:ph type="subTitle" idx="4"/>
          </p:nvPr>
        </p:nvSpPr>
        <p:spPr>
          <a:xfrm>
            <a:off x="4282436" y="6407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89" name="Google Shape;4289;p213"/>
          <p:cNvSpPr txBox="1">
            <a:spLocks noGrp="1"/>
          </p:cNvSpPr>
          <p:nvPr>
            <p:ph type="subTitle" idx="5"/>
          </p:nvPr>
        </p:nvSpPr>
        <p:spPr>
          <a:xfrm>
            <a:off x="5583936" y="3525815"/>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90" name="Google Shape;4290;p213"/>
          <p:cNvSpPr txBox="1">
            <a:spLocks noGrp="1"/>
          </p:cNvSpPr>
          <p:nvPr>
            <p:ph type="subTitle" idx="6"/>
          </p:nvPr>
        </p:nvSpPr>
        <p:spPr>
          <a:xfrm>
            <a:off x="5583936" y="35844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91" name="Google Shape;4291;p213"/>
          <p:cNvSpPr txBox="1">
            <a:spLocks noGrp="1"/>
          </p:cNvSpPr>
          <p:nvPr>
            <p:ph type="subTitle" idx="7"/>
          </p:nvPr>
        </p:nvSpPr>
        <p:spPr>
          <a:xfrm>
            <a:off x="6035494" y="2259872"/>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92" name="Google Shape;4292;p213"/>
          <p:cNvSpPr txBox="1">
            <a:spLocks noGrp="1"/>
          </p:cNvSpPr>
          <p:nvPr>
            <p:ph type="subTitle" idx="8"/>
          </p:nvPr>
        </p:nvSpPr>
        <p:spPr>
          <a:xfrm>
            <a:off x="6035494" y="2323880"/>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93" name="Google Shape;4293;p213"/>
          <p:cNvSpPr txBox="1">
            <a:spLocks noGrp="1"/>
          </p:cNvSpPr>
          <p:nvPr>
            <p:ph type="subTitle" idx="9"/>
          </p:nvPr>
        </p:nvSpPr>
        <p:spPr>
          <a:xfrm>
            <a:off x="1280436" y="35258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294" name="Google Shape;4294;p213"/>
          <p:cNvSpPr txBox="1">
            <a:spLocks noGrp="1"/>
          </p:cNvSpPr>
          <p:nvPr>
            <p:ph type="subTitle" idx="13"/>
          </p:nvPr>
        </p:nvSpPr>
        <p:spPr>
          <a:xfrm>
            <a:off x="1280436" y="3584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79. Six part cycle">
  <p:cSld name="Six part cycle">
    <p:spTree>
      <p:nvGrpSpPr>
        <p:cNvPr id="1" name="Shape 4295"/>
        <p:cNvGrpSpPr/>
        <p:nvPr/>
      </p:nvGrpSpPr>
      <p:grpSpPr>
        <a:xfrm>
          <a:off x="0" y="0"/>
          <a:ext cx="0" cy="0"/>
          <a:chOff x="0" y="0"/>
          <a:chExt cx="0" cy="0"/>
        </a:xfrm>
      </p:grpSpPr>
      <p:sp>
        <p:nvSpPr>
          <p:cNvPr id="4296" name="Google Shape;4296;p214"/>
          <p:cNvSpPr/>
          <p:nvPr/>
        </p:nvSpPr>
        <p:spPr>
          <a:xfrm>
            <a:off x="3407568" y="1283493"/>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4297" name="Google Shape;4297;p214"/>
          <p:cNvSpPr/>
          <p:nvPr/>
        </p:nvSpPr>
        <p:spPr>
          <a:xfrm>
            <a:off x="5277586" y="1545379"/>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298" name="Google Shape;4298;p214"/>
          <p:cNvSpPr/>
          <p:nvPr/>
        </p:nvSpPr>
        <p:spPr>
          <a:xfrm>
            <a:off x="3349950" y="1547841"/>
            <a:ext cx="5487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299" name="Google Shape;4299;p214"/>
          <p:cNvSpPr/>
          <p:nvPr/>
        </p:nvSpPr>
        <p:spPr>
          <a:xfrm>
            <a:off x="5353786" y="2618810"/>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300" name="Google Shape;4300;p214"/>
          <p:cNvSpPr/>
          <p:nvPr/>
        </p:nvSpPr>
        <p:spPr>
          <a:xfrm>
            <a:off x="3273750" y="2702410"/>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301" name="Google Shape;4301;p214"/>
          <p:cNvSpPr/>
          <p:nvPr/>
        </p:nvSpPr>
        <p:spPr>
          <a:xfrm>
            <a:off x="4270238" y="987681"/>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302" name="Google Shape;4302;p214"/>
          <p:cNvSpPr/>
          <p:nvPr/>
        </p:nvSpPr>
        <p:spPr>
          <a:xfrm>
            <a:off x="4297638" y="3301869"/>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303" name="Google Shape;4303;p214"/>
          <p:cNvGrpSpPr/>
          <p:nvPr/>
        </p:nvGrpSpPr>
        <p:grpSpPr>
          <a:xfrm>
            <a:off x="9190200" y="0"/>
            <a:ext cx="2579242" cy="2568339"/>
            <a:chOff x="22170399" y="777240"/>
            <a:chExt cx="6877978" cy="6848903"/>
          </a:xfrm>
        </p:grpSpPr>
        <p:grpSp>
          <p:nvGrpSpPr>
            <p:cNvPr id="4304" name="Google Shape;4304;p214"/>
            <p:cNvGrpSpPr/>
            <p:nvPr/>
          </p:nvGrpSpPr>
          <p:grpSpPr>
            <a:xfrm>
              <a:off x="22170399" y="777240"/>
              <a:ext cx="6877978" cy="6848903"/>
              <a:chOff x="22155159" y="0"/>
              <a:chExt cx="6877978" cy="6848903"/>
            </a:xfrm>
          </p:grpSpPr>
          <p:sp>
            <p:nvSpPr>
              <p:cNvPr id="4305" name="Google Shape;4305;p21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306" name="Google Shape;4306;p21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307" name="Google Shape;4307;p21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308" name="Google Shape;4308;p21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309" name="Google Shape;4309;p21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310" name="Google Shape;4310;p21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311" name="Google Shape;4311;p21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312" name="Google Shape;4312;p21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313" name="Google Shape;4313;p21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314" name="Google Shape;4314;p21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315" name="Google Shape;4315;p21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316" name="Google Shape;4316;p21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317" name="Google Shape;4317;p21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318" name="Google Shape;4318;p21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319" name="Google Shape;4319;p214"/>
          <p:cNvSpPr txBox="1">
            <a:spLocks noGrp="1"/>
          </p:cNvSpPr>
          <p:nvPr>
            <p:ph type="subTitle" idx="1"/>
          </p:nvPr>
        </p:nvSpPr>
        <p:spPr>
          <a:xfrm>
            <a:off x="963168" y="17678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320" name="Google Shape;4320;p214"/>
          <p:cNvSpPr txBox="1">
            <a:spLocks noGrp="1"/>
          </p:cNvSpPr>
          <p:nvPr>
            <p:ph type="subTitle" idx="2"/>
          </p:nvPr>
        </p:nvSpPr>
        <p:spPr>
          <a:xfrm>
            <a:off x="963168" y="1831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321" name="Google Shape;4321;p214"/>
          <p:cNvSpPr txBox="1">
            <a:spLocks noGrp="1"/>
          </p:cNvSpPr>
          <p:nvPr>
            <p:ph type="subTitle" idx="3"/>
          </p:nvPr>
        </p:nvSpPr>
        <p:spPr>
          <a:xfrm>
            <a:off x="4203826" y="424375"/>
            <a:ext cx="30906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22" name="Google Shape;4322;p214"/>
          <p:cNvSpPr txBox="1">
            <a:spLocks noGrp="1"/>
          </p:cNvSpPr>
          <p:nvPr>
            <p:ph type="subTitle" idx="4"/>
          </p:nvPr>
        </p:nvSpPr>
        <p:spPr>
          <a:xfrm>
            <a:off x="4206220" y="488400"/>
            <a:ext cx="30906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323" name="Google Shape;4323;p214"/>
          <p:cNvSpPr txBox="1">
            <a:spLocks noGrp="1"/>
          </p:cNvSpPr>
          <p:nvPr>
            <p:ph type="subTitle" idx="5"/>
          </p:nvPr>
        </p:nvSpPr>
        <p:spPr>
          <a:xfrm>
            <a:off x="5971036" y="2868328"/>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24" name="Google Shape;4324;p214"/>
          <p:cNvSpPr txBox="1">
            <a:spLocks noGrp="1"/>
          </p:cNvSpPr>
          <p:nvPr>
            <p:ph type="subTitle" idx="6"/>
          </p:nvPr>
        </p:nvSpPr>
        <p:spPr>
          <a:xfrm>
            <a:off x="5971036" y="2926961"/>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325" name="Google Shape;4325;p214"/>
          <p:cNvSpPr txBox="1">
            <a:spLocks noGrp="1"/>
          </p:cNvSpPr>
          <p:nvPr>
            <p:ph type="subTitle" idx="7"/>
          </p:nvPr>
        </p:nvSpPr>
        <p:spPr>
          <a:xfrm>
            <a:off x="5972794" y="1718497"/>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26" name="Google Shape;4326;p214"/>
          <p:cNvSpPr txBox="1">
            <a:spLocks noGrp="1"/>
          </p:cNvSpPr>
          <p:nvPr>
            <p:ph type="subTitle" idx="8"/>
          </p:nvPr>
        </p:nvSpPr>
        <p:spPr>
          <a:xfrm>
            <a:off x="5972794" y="1782504"/>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327" name="Google Shape;4327;p214"/>
          <p:cNvSpPr txBox="1">
            <a:spLocks noGrp="1"/>
          </p:cNvSpPr>
          <p:nvPr>
            <p:ph type="subTitle" idx="9"/>
          </p:nvPr>
        </p:nvSpPr>
        <p:spPr>
          <a:xfrm>
            <a:off x="975636" y="29162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328" name="Google Shape;4328;p214"/>
          <p:cNvSpPr txBox="1">
            <a:spLocks noGrp="1"/>
          </p:cNvSpPr>
          <p:nvPr>
            <p:ph type="subTitle" idx="13"/>
          </p:nvPr>
        </p:nvSpPr>
        <p:spPr>
          <a:xfrm>
            <a:off x="975636" y="2974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329" name="Google Shape;4329;p214"/>
          <p:cNvSpPr txBox="1">
            <a:spLocks noGrp="1"/>
          </p:cNvSpPr>
          <p:nvPr>
            <p:ph type="subTitle" idx="14"/>
          </p:nvPr>
        </p:nvSpPr>
        <p:spPr>
          <a:xfrm>
            <a:off x="4202619" y="4094350"/>
            <a:ext cx="30870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30" name="Google Shape;4330;p214"/>
          <p:cNvSpPr txBox="1">
            <a:spLocks noGrp="1"/>
          </p:cNvSpPr>
          <p:nvPr>
            <p:ph type="subTitle" idx="15"/>
          </p:nvPr>
        </p:nvSpPr>
        <p:spPr>
          <a:xfrm>
            <a:off x="4206220" y="4158360"/>
            <a:ext cx="30870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80. Four dates horizontal timeline">
  <p:cSld name="Four dates horizontal timeline">
    <p:spTree>
      <p:nvGrpSpPr>
        <p:cNvPr id="1" name="Shape 4331"/>
        <p:cNvGrpSpPr/>
        <p:nvPr/>
      </p:nvGrpSpPr>
      <p:grpSpPr>
        <a:xfrm>
          <a:off x="0" y="0"/>
          <a:ext cx="0" cy="0"/>
          <a:chOff x="0" y="0"/>
          <a:chExt cx="0" cy="0"/>
        </a:xfrm>
      </p:grpSpPr>
      <p:grpSp>
        <p:nvGrpSpPr>
          <p:cNvPr id="4332" name="Google Shape;4332;p215"/>
          <p:cNvGrpSpPr/>
          <p:nvPr/>
        </p:nvGrpSpPr>
        <p:grpSpPr>
          <a:xfrm>
            <a:off x="3221027" y="2557926"/>
            <a:ext cx="120037" cy="1042515"/>
            <a:chOff x="8582641" y="8238480"/>
            <a:chExt cx="320100" cy="2780040"/>
          </a:xfrm>
        </p:grpSpPr>
        <p:cxnSp>
          <p:nvCxnSpPr>
            <p:cNvPr id="4333" name="Google Shape;4333;p21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334" name="Google Shape;4334;p21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335" name="Google Shape;4335;p215"/>
          <p:cNvGrpSpPr/>
          <p:nvPr/>
        </p:nvGrpSpPr>
        <p:grpSpPr>
          <a:xfrm>
            <a:off x="714398" y="643304"/>
            <a:ext cx="257175" cy="1431608"/>
            <a:chOff x="1880997" y="2193885"/>
            <a:chExt cx="685800" cy="3817620"/>
          </a:xfrm>
        </p:grpSpPr>
        <p:cxnSp>
          <p:nvCxnSpPr>
            <p:cNvPr id="4336" name="Google Shape;4336;p21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337" name="Google Shape;4337;p21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338" name="Google Shape;4338;p21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4339" name="Google Shape;4339;p215"/>
          <p:cNvCxnSpPr/>
          <p:nvPr/>
        </p:nvCxnSpPr>
        <p:spPr>
          <a:xfrm>
            <a:off x="714375" y="237923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4340" name="Google Shape;4340;p215"/>
          <p:cNvSpPr/>
          <p:nvPr/>
        </p:nvSpPr>
        <p:spPr>
          <a:xfrm>
            <a:off x="427171" y="2067563"/>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341" name="Google Shape;4341;p215"/>
          <p:cNvSpPr/>
          <p:nvPr/>
        </p:nvSpPr>
        <p:spPr>
          <a:xfrm>
            <a:off x="3008505" y="2067563"/>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342" name="Google Shape;4342;p215"/>
          <p:cNvGrpSpPr/>
          <p:nvPr/>
        </p:nvGrpSpPr>
        <p:grpSpPr>
          <a:xfrm rot="10800000">
            <a:off x="8190475" y="2478897"/>
            <a:ext cx="257175" cy="1508220"/>
            <a:chOff x="1880997" y="2193885"/>
            <a:chExt cx="685800" cy="4021920"/>
          </a:xfrm>
        </p:grpSpPr>
        <p:cxnSp>
          <p:nvCxnSpPr>
            <p:cNvPr id="4343" name="Google Shape;4343;p215"/>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4344" name="Google Shape;4344;p21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345" name="Google Shape;4345;p21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4346" name="Google Shape;4346;p215"/>
          <p:cNvGrpSpPr/>
          <p:nvPr/>
        </p:nvGrpSpPr>
        <p:grpSpPr>
          <a:xfrm rot="10800000" flipH="1">
            <a:off x="5797845" y="1190994"/>
            <a:ext cx="120037" cy="902002"/>
            <a:chOff x="8582641" y="8613180"/>
            <a:chExt cx="320100" cy="2405340"/>
          </a:xfrm>
        </p:grpSpPr>
        <p:cxnSp>
          <p:nvCxnSpPr>
            <p:cNvPr id="4347" name="Google Shape;4347;p21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348" name="Google Shape;4348;p21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349" name="Google Shape;4349;p215"/>
          <p:cNvSpPr/>
          <p:nvPr/>
        </p:nvSpPr>
        <p:spPr>
          <a:xfrm>
            <a:off x="5589834" y="2067563"/>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350" name="Google Shape;4350;p215"/>
          <p:cNvSpPr/>
          <p:nvPr/>
        </p:nvSpPr>
        <p:spPr>
          <a:xfrm>
            <a:off x="8190506" y="2067563"/>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351" name="Google Shape;4351;p215"/>
          <p:cNvGrpSpPr/>
          <p:nvPr/>
        </p:nvGrpSpPr>
        <p:grpSpPr>
          <a:xfrm>
            <a:off x="9190200" y="0"/>
            <a:ext cx="2579242" cy="2568339"/>
            <a:chOff x="22170399" y="777240"/>
            <a:chExt cx="6877978" cy="6848903"/>
          </a:xfrm>
        </p:grpSpPr>
        <p:grpSp>
          <p:nvGrpSpPr>
            <p:cNvPr id="4352" name="Google Shape;4352;p215"/>
            <p:cNvGrpSpPr/>
            <p:nvPr/>
          </p:nvGrpSpPr>
          <p:grpSpPr>
            <a:xfrm>
              <a:off x="22170399" y="777240"/>
              <a:ext cx="6877978" cy="6848903"/>
              <a:chOff x="22155159" y="0"/>
              <a:chExt cx="6877978" cy="6848903"/>
            </a:xfrm>
          </p:grpSpPr>
          <p:sp>
            <p:nvSpPr>
              <p:cNvPr id="4353" name="Google Shape;4353;p21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354" name="Google Shape;4354;p21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355" name="Google Shape;4355;p21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356" name="Google Shape;4356;p21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357" name="Google Shape;4357;p21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358" name="Google Shape;4358;p21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359" name="Google Shape;4359;p21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360" name="Google Shape;4360;p21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361" name="Google Shape;4361;p21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362" name="Google Shape;4362;p21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363" name="Google Shape;4363;p21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364" name="Google Shape;4364;p21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365" name="Google Shape;4365;p21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366" name="Google Shape;4366;p21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367" name="Google Shape;4367;p215"/>
          <p:cNvSpPr txBox="1">
            <a:spLocks noGrp="1"/>
          </p:cNvSpPr>
          <p:nvPr>
            <p:ph type="subTitle" idx="1"/>
          </p:nvPr>
        </p:nvSpPr>
        <p:spPr>
          <a:xfrm>
            <a:off x="1036750" y="660450"/>
            <a:ext cx="275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68" name="Google Shape;4368;p215"/>
          <p:cNvSpPr txBox="1">
            <a:spLocks noGrp="1"/>
          </p:cNvSpPr>
          <p:nvPr>
            <p:ph type="subTitle" idx="2"/>
          </p:nvPr>
        </p:nvSpPr>
        <p:spPr>
          <a:xfrm>
            <a:off x="1036754" y="312275"/>
            <a:ext cx="275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369" name="Google Shape;4369;p215"/>
          <p:cNvSpPr txBox="1">
            <a:spLocks noGrp="1"/>
          </p:cNvSpPr>
          <p:nvPr>
            <p:ph type="subTitle" idx="3"/>
          </p:nvPr>
        </p:nvSpPr>
        <p:spPr>
          <a:xfrm>
            <a:off x="4479525" y="660450"/>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70" name="Google Shape;4370;p215"/>
          <p:cNvSpPr txBox="1">
            <a:spLocks noGrp="1"/>
          </p:cNvSpPr>
          <p:nvPr>
            <p:ph type="subTitle" idx="4"/>
          </p:nvPr>
        </p:nvSpPr>
        <p:spPr>
          <a:xfrm>
            <a:off x="4479529" y="312275"/>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371" name="Google Shape;4371;p215"/>
          <p:cNvSpPr txBox="1">
            <a:spLocks noGrp="1"/>
          </p:cNvSpPr>
          <p:nvPr>
            <p:ph type="subTitle" idx="5"/>
          </p:nvPr>
        </p:nvSpPr>
        <p:spPr>
          <a:xfrm>
            <a:off x="1902700" y="3819875"/>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72" name="Google Shape;4372;p215"/>
          <p:cNvSpPr txBox="1">
            <a:spLocks noGrp="1"/>
          </p:cNvSpPr>
          <p:nvPr>
            <p:ph type="subTitle" idx="6"/>
          </p:nvPr>
        </p:nvSpPr>
        <p:spPr>
          <a:xfrm>
            <a:off x="1902704" y="3471700"/>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373" name="Google Shape;4373;p215"/>
          <p:cNvSpPr txBox="1">
            <a:spLocks noGrp="1"/>
          </p:cNvSpPr>
          <p:nvPr>
            <p:ph type="subTitle" idx="7"/>
          </p:nvPr>
        </p:nvSpPr>
        <p:spPr>
          <a:xfrm>
            <a:off x="5306575" y="3819875"/>
            <a:ext cx="275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374" name="Google Shape;4374;p215"/>
          <p:cNvSpPr txBox="1">
            <a:spLocks noGrp="1"/>
          </p:cNvSpPr>
          <p:nvPr>
            <p:ph type="subTitle" idx="8"/>
          </p:nvPr>
        </p:nvSpPr>
        <p:spPr>
          <a:xfrm>
            <a:off x="5306579" y="3471700"/>
            <a:ext cx="275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82. Six dates horizontal timeline">
  <p:cSld name="Six dates horizontal timeline">
    <p:spTree>
      <p:nvGrpSpPr>
        <p:cNvPr id="1" name="Shape 4425"/>
        <p:cNvGrpSpPr/>
        <p:nvPr/>
      </p:nvGrpSpPr>
      <p:grpSpPr>
        <a:xfrm>
          <a:off x="0" y="0"/>
          <a:ext cx="0" cy="0"/>
          <a:chOff x="0" y="0"/>
          <a:chExt cx="0" cy="0"/>
        </a:xfrm>
      </p:grpSpPr>
      <p:grpSp>
        <p:nvGrpSpPr>
          <p:cNvPr id="4426" name="Google Shape;4426;p217"/>
          <p:cNvGrpSpPr/>
          <p:nvPr/>
        </p:nvGrpSpPr>
        <p:grpSpPr>
          <a:xfrm>
            <a:off x="2192327" y="2584728"/>
            <a:ext cx="120038" cy="902002"/>
            <a:chOff x="8582641" y="8613180"/>
            <a:chExt cx="320100" cy="2405340"/>
          </a:xfrm>
        </p:grpSpPr>
        <p:cxnSp>
          <p:nvCxnSpPr>
            <p:cNvPr id="4427" name="Google Shape;4427;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28" name="Google Shape;4428;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429" name="Google Shape;4429;p217"/>
          <p:cNvCxnSpPr/>
          <p:nvPr/>
        </p:nvCxnSpPr>
        <p:spPr>
          <a:xfrm>
            <a:off x="714375" y="2571890"/>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4430" name="Google Shape;4430;p217"/>
          <p:cNvSpPr/>
          <p:nvPr/>
        </p:nvSpPr>
        <p:spPr>
          <a:xfrm>
            <a:off x="1957387" y="2271853"/>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31" name="Google Shape;4431;p217"/>
          <p:cNvGrpSpPr/>
          <p:nvPr/>
        </p:nvGrpSpPr>
        <p:grpSpPr>
          <a:xfrm rot="10800000" flipH="1">
            <a:off x="6826545" y="1686884"/>
            <a:ext cx="120038" cy="902002"/>
            <a:chOff x="8582641" y="8613180"/>
            <a:chExt cx="320100" cy="2405340"/>
          </a:xfrm>
        </p:grpSpPr>
        <p:cxnSp>
          <p:nvCxnSpPr>
            <p:cNvPr id="4432" name="Google Shape;4432;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33" name="Google Shape;4433;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434" name="Google Shape;4434;p217"/>
          <p:cNvSpPr/>
          <p:nvPr/>
        </p:nvSpPr>
        <p:spPr>
          <a:xfrm>
            <a:off x="6586537" y="2271853"/>
            <a:ext cx="600000" cy="600000"/>
          </a:xfrm>
          <a:prstGeom prst="ellipse">
            <a:avLst/>
          </a:prstGeom>
          <a:solidFill>
            <a:srgbClr val="090C0F"/>
          </a:solidFill>
          <a:ln w="19050" cap="flat" cmpd="sng">
            <a:solidFill>
              <a:srgbClr val="1158C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35" name="Google Shape;4435;p217"/>
          <p:cNvGrpSpPr/>
          <p:nvPr/>
        </p:nvGrpSpPr>
        <p:grpSpPr>
          <a:xfrm>
            <a:off x="5284939" y="2565068"/>
            <a:ext cx="120038" cy="902002"/>
            <a:chOff x="8582641" y="8613180"/>
            <a:chExt cx="320100" cy="2405340"/>
          </a:xfrm>
        </p:grpSpPr>
        <p:cxnSp>
          <p:nvCxnSpPr>
            <p:cNvPr id="4436" name="Google Shape;4436;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37" name="Google Shape;4437;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438" name="Google Shape;4438;p217"/>
          <p:cNvSpPr/>
          <p:nvPr/>
        </p:nvSpPr>
        <p:spPr>
          <a:xfrm>
            <a:off x="5043487" y="2271853"/>
            <a:ext cx="600000" cy="600000"/>
          </a:xfrm>
          <a:prstGeom prst="ellipse">
            <a:avLst/>
          </a:prstGeom>
          <a:solidFill>
            <a:srgbClr val="090C0F"/>
          </a:solidFill>
          <a:ln w="19050" cap="flat" cmpd="sng">
            <a:solidFill>
              <a:srgbClr val="2EA04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39" name="Google Shape;4439;p217"/>
          <p:cNvGrpSpPr/>
          <p:nvPr/>
        </p:nvGrpSpPr>
        <p:grpSpPr>
          <a:xfrm rot="10800000" flipH="1">
            <a:off x="3737126" y="1667223"/>
            <a:ext cx="120037" cy="902002"/>
            <a:chOff x="8582641" y="8613180"/>
            <a:chExt cx="320100" cy="2405340"/>
          </a:xfrm>
        </p:grpSpPr>
        <p:cxnSp>
          <p:nvCxnSpPr>
            <p:cNvPr id="4440" name="Google Shape;4440;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41" name="Google Shape;4441;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442" name="Google Shape;4442;p217"/>
          <p:cNvSpPr/>
          <p:nvPr/>
        </p:nvSpPr>
        <p:spPr>
          <a:xfrm>
            <a:off x="3500437" y="2271853"/>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43" name="Google Shape;4443;p217"/>
          <p:cNvGrpSpPr/>
          <p:nvPr/>
        </p:nvGrpSpPr>
        <p:grpSpPr>
          <a:xfrm>
            <a:off x="714398" y="834393"/>
            <a:ext cx="257175" cy="1431608"/>
            <a:chOff x="1880997" y="2193885"/>
            <a:chExt cx="685800" cy="3817620"/>
          </a:xfrm>
        </p:grpSpPr>
        <p:cxnSp>
          <p:nvCxnSpPr>
            <p:cNvPr id="4444" name="Google Shape;4444;p217"/>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445" name="Google Shape;4445;p217"/>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446" name="Google Shape;4446;p217"/>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447" name="Google Shape;4447;p217"/>
          <p:cNvSpPr/>
          <p:nvPr/>
        </p:nvSpPr>
        <p:spPr>
          <a:xfrm>
            <a:off x="427196" y="2271853"/>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48" name="Google Shape;4448;p217"/>
          <p:cNvGrpSpPr/>
          <p:nvPr/>
        </p:nvGrpSpPr>
        <p:grpSpPr>
          <a:xfrm rot="10800000">
            <a:off x="8190475" y="2812861"/>
            <a:ext cx="257175" cy="1508220"/>
            <a:chOff x="1880997" y="2193885"/>
            <a:chExt cx="685800" cy="4021920"/>
          </a:xfrm>
        </p:grpSpPr>
        <p:cxnSp>
          <p:nvCxnSpPr>
            <p:cNvPr id="4449" name="Google Shape;4449;p217"/>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4450" name="Google Shape;4450;p217"/>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451" name="Google Shape;4451;p217"/>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452" name="Google Shape;4452;p217"/>
          <p:cNvSpPr/>
          <p:nvPr/>
        </p:nvSpPr>
        <p:spPr>
          <a:xfrm>
            <a:off x="8142446" y="2271853"/>
            <a:ext cx="600000" cy="600000"/>
          </a:xfrm>
          <a:prstGeom prst="ellipse">
            <a:avLst/>
          </a:prstGeom>
          <a:solidFill>
            <a:srgbClr val="090C0F"/>
          </a:solidFill>
          <a:ln w="50800" cap="flat" cmpd="sng">
            <a:solidFill>
              <a:srgbClr val="6E40C9"/>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53" name="Google Shape;4453;p217"/>
          <p:cNvGrpSpPr/>
          <p:nvPr/>
        </p:nvGrpSpPr>
        <p:grpSpPr>
          <a:xfrm>
            <a:off x="9190200" y="0"/>
            <a:ext cx="2579242" cy="2568339"/>
            <a:chOff x="22170399" y="777240"/>
            <a:chExt cx="6877978" cy="6848903"/>
          </a:xfrm>
        </p:grpSpPr>
        <p:grpSp>
          <p:nvGrpSpPr>
            <p:cNvPr id="4454" name="Google Shape;4454;p217"/>
            <p:cNvGrpSpPr/>
            <p:nvPr/>
          </p:nvGrpSpPr>
          <p:grpSpPr>
            <a:xfrm>
              <a:off x="22170399" y="777240"/>
              <a:ext cx="6877978" cy="6848903"/>
              <a:chOff x="22155159" y="0"/>
              <a:chExt cx="6877978" cy="6848903"/>
            </a:xfrm>
          </p:grpSpPr>
          <p:sp>
            <p:nvSpPr>
              <p:cNvPr id="4455" name="Google Shape;4455;p21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456" name="Google Shape;4456;p21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457" name="Google Shape;4457;p21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458" name="Google Shape;4458;p21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459" name="Google Shape;4459;p21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460" name="Google Shape;4460;p21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461" name="Google Shape;4461;p21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462" name="Google Shape;4462;p21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463" name="Google Shape;4463;p21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464" name="Google Shape;4464;p21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465" name="Google Shape;4465;p21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466" name="Google Shape;4466;p21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467" name="Google Shape;4467;p21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468" name="Google Shape;4468;p21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469" name="Google Shape;4469;p217"/>
          <p:cNvSpPr txBox="1">
            <a:spLocks noGrp="1"/>
          </p:cNvSpPr>
          <p:nvPr>
            <p:ph type="subTitle" idx="1"/>
          </p:nvPr>
        </p:nvSpPr>
        <p:spPr>
          <a:xfrm>
            <a:off x="1036750" y="660451"/>
            <a:ext cx="182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470" name="Google Shape;4470;p217"/>
          <p:cNvSpPr txBox="1">
            <a:spLocks noGrp="1"/>
          </p:cNvSpPr>
          <p:nvPr>
            <p:ph type="subTitle" idx="2"/>
          </p:nvPr>
        </p:nvSpPr>
        <p:spPr>
          <a:xfrm>
            <a:off x="1036753" y="361225"/>
            <a:ext cx="182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1" name="Google Shape;4471;p217"/>
          <p:cNvSpPr txBox="1">
            <a:spLocks noGrp="1"/>
          </p:cNvSpPr>
          <p:nvPr>
            <p:ph type="subTitle" idx="3"/>
          </p:nvPr>
        </p:nvSpPr>
        <p:spPr>
          <a:xfrm>
            <a:off x="2883813" y="6604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72" name="Google Shape;4472;p217"/>
          <p:cNvSpPr txBox="1">
            <a:spLocks noGrp="1"/>
          </p:cNvSpPr>
          <p:nvPr>
            <p:ph type="subTitle" idx="4"/>
          </p:nvPr>
        </p:nvSpPr>
        <p:spPr>
          <a:xfrm>
            <a:off x="2883815" y="3612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3" name="Google Shape;4473;p217"/>
          <p:cNvSpPr txBox="1">
            <a:spLocks noGrp="1"/>
          </p:cNvSpPr>
          <p:nvPr>
            <p:ph type="subTitle" idx="5"/>
          </p:nvPr>
        </p:nvSpPr>
        <p:spPr>
          <a:xfrm>
            <a:off x="5973163" y="6604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74" name="Google Shape;4474;p217"/>
          <p:cNvSpPr txBox="1">
            <a:spLocks noGrp="1"/>
          </p:cNvSpPr>
          <p:nvPr>
            <p:ph type="subTitle" idx="6"/>
          </p:nvPr>
        </p:nvSpPr>
        <p:spPr>
          <a:xfrm>
            <a:off x="5973165" y="3612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5" name="Google Shape;4475;p217"/>
          <p:cNvSpPr txBox="1">
            <a:spLocks noGrp="1"/>
          </p:cNvSpPr>
          <p:nvPr>
            <p:ph type="subTitle" idx="7"/>
          </p:nvPr>
        </p:nvSpPr>
        <p:spPr>
          <a:xfrm>
            <a:off x="1339125" y="3858226"/>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76" name="Google Shape;4476;p217"/>
          <p:cNvSpPr txBox="1">
            <a:spLocks noGrp="1"/>
          </p:cNvSpPr>
          <p:nvPr>
            <p:ph type="subTitle" idx="8"/>
          </p:nvPr>
        </p:nvSpPr>
        <p:spPr>
          <a:xfrm>
            <a:off x="1339128" y="3559000"/>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7" name="Google Shape;4477;p217"/>
          <p:cNvSpPr txBox="1">
            <a:spLocks noGrp="1"/>
          </p:cNvSpPr>
          <p:nvPr>
            <p:ph type="subTitle" idx="9"/>
          </p:nvPr>
        </p:nvSpPr>
        <p:spPr>
          <a:xfrm>
            <a:off x="4428475" y="3858226"/>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78" name="Google Shape;4478;p217"/>
          <p:cNvSpPr txBox="1">
            <a:spLocks noGrp="1"/>
          </p:cNvSpPr>
          <p:nvPr>
            <p:ph type="subTitle" idx="13"/>
          </p:nvPr>
        </p:nvSpPr>
        <p:spPr>
          <a:xfrm>
            <a:off x="4428478" y="3559000"/>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9" name="Google Shape;4479;p217"/>
          <p:cNvSpPr txBox="1">
            <a:spLocks noGrp="1"/>
          </p:cNvSpPr>
          <p:nvPr>
            <p:ph type="subTitle" idx="14"/>
          </p:nvPr>
        </p:nvSpPr>
        <p:spPr>
          <a:xfrm>
            <a:off x="6309488" y="3862151"/>
            <a:ext cx="182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480" name="Google Shape;4480;p217"/>
          <p:cNvSpPr txBox="1">
            <a:spLocks noGrp="1"/>
          </p:cNvSpPr>
          <p:nvPr>
            <p:ph type="subTitle" idx="15"/>
          </p:nvPr>
        </p:nvSpPr>
        <p:spPr>
          <a:xfrm>
            <a:off x="6309490" y="3562925"/>
            <a:ext cx="182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5. Template instructions (Icon Instructions)">
  <p:cSld name="Template instructions (Footer Instructions)_1_1">
    <p:spTree>
      <p:nvGrpSpPr>
        <p:cNvPr id="1"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l="1889" r="29888"/>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7" name="Google Shape;27;p3"/>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Icon</a:t>
            </a:r>
            <a:r>
              <a:rPr lang="en" sz="3600" b="1" i="0" u="none" strike="noStrike" cap="none">
                <a:solidFill>
                  <a:srgbClr val="F0F6FC"/>
                </a:solidFill>
              </a:rPr>
              <a:t> instructions</a:t>
            </a:r>
            <a:endParaRPr sz="3600" b="1"/>
          </a:p>
        </p:txBody>
      </p:sp>
      <p:sp>
        <p:nvSpPr>
          <p:cNvPr id="28" name="Google Shape;28;p3"/>
          <p:cNvSpPr txBox="1"/>
          <p:nvPr/>
        </p:nvSpPr>
        <p:spPr>
          <a:xfrm>
            <a:off x="4777070" y="3359095"/>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Large circle (1.5”)</a:t>
            </a:r>
            <a:endParaRPr sz="1600"/>
          </a:p>
        </p:txBody>
      </p:sp>
      <p:sp>
        <p:nvSpPr>
          <p:cNvPr id="29" name="Google Shape;29;p3"/>
          <p:cNvSpPr txBox="1"/>
          <p:nvPr/>
        </p:nvSpPr>
        <p:spPr>
          <a:xfrm>
            <a:off x="4777075" y="3663000"/>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rgbClr val="8B949E"/>
                </a:solidFill>
              </a:rPr>
              <a:t>When you see the large circle, find a </a:t>
            </a:r>
            <a:br>
              <a:rPr lang="en">
                <a:solidFill>
                  <a:srgbClr val="8B949E"/>
                </a:solidFill>
              </a:rPr>
            </a:br>
            <a:r>
              <a:rPr lang="en">
                <a:solidFill>
                  <a:schemeClr val="lt1"/>
                </a:solidFill>
              </a:rPr>
              <a:t>GitHub icon </a:t>
            </a:r>
            <a:r>
              <a:rPr lang="en">
                <a:solidFill>
                  <a:schemeClr val="dk2"/>
                </a:solidFill>
              </a:rPr>
              <a:t>from the GitHub icon pages</a:t>
            </a:r>
            <a:r>
              <a:rPr lang="en">
                <a:solidFill>
                  <a:srgbClr val="8B949E"/>
                </a:solidFill>
              </a:rPr>
              <a:t> and copy/paste into the center of the circle. </a:t>
            </a:r>
            <a:br>
              <a:rPr lang="en">
                <a:solidFill>
                  <a:srgbClr val="8B949E"/>
                </a:solidFill>
              </a:rPr>
            </a:br>
            <a:r>
              <a:rPr lang="en">
                <a:solidFill>
                  <a:srgbClr val="8B949E"/>
                </a:solidFill>
              </a:rPr>
              <a:t>No need to resize.</a:t>
            </a:r>
            <a:endParaRPr>
              <a:solidFill>
                <a:srgbClr val="8B949E"/>
              </a:solidFill>
            </a:endParaRPr>
          </a:p>
        </p:txBody>
      </p:sp>
      <p:sp>
        <p:nvSpPr>
          <p:cNvPr id="30" name="Google Shape;30;p3"/>
          <p:cNvSpPr txBox="1"/>
          <p:nvPr/>
        </p:nvSpPr>
        <p:spPr>
          <a:xfrm>
            <a:off x="831276" y="3359095"/>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Small circle (0.6”)</a:t>
            </a:r>
            <a:endParaRPr sz="1600">
              <a:solidFill>
                <a:schemeClr val="lt1"/>
              </a:solidFill>
            </a:endParaRPr>
          </a:p>
        </p:txBody>
      </p:sp>
      <p:sp>
        <p:nvSpPr>
          <p:cNvPr id="31" name="Google Shape;31;p3"/>
          <p:cNvSpPr txBox="1"/>
          <p:nvPr/>
        </p:nvSpPr>
        <p:spPr>
          <a:xfrm>
            <a:off x="826775" y="366300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rgbClr val="8B949E"/>
                </a:solidFill>
              </a:rPr>
              <a:t>When you see the small circle, find an </a:t>
            </a:r>
            <a:r>
              <a:rPr lang="en">
                <a:solidFill>
                  <a:schemeClr val="lt1"/>
                </a:solidFill>
              </a:rPr>
              <a:t>Octicon</a:t>
            </a:r>
            <a:r>
              <a:rPr lang="en">
                <a:solidFill>
                  <a:srgbClr val="8B949E"/>
                </a:solidFill>
              </a:rPr>
              <a:t> from the Octicon pages and copy/paste into the center of the circle. No need to resize. </a:t>
            </a:r>
            <a:endParaRPr>
              <a:solidFill>
                <a:srgbClr val="8B949E"/>
              </a:solidFill>
            </a:endParaRPr>
          </a:p>
        </p:txBody>
      </p:sp>
      <p:sp>
        <p:nvSpPr>
          <p:cNvPr id="32" name="Google Shape;32;p3"/>
          <p:cNvSpPr/>
          <p:nvPr/>
        </p:nvSpPr>
        <p:spPr>
          <a:xfrm>
            <a:off x="7265497" y="151063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 name="Google Shape;33;p3"/>
          <p:cNvSpPr/>
          <p:nvPr/>
        </p:nvSpPr>
        <p:spPr>
          <a:xfrm>
            <a:off x="3313311" y="193123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34" name="Google Shape;34;p3"/>
          <p:cNvPicPr preferRelativeResize="0"/>
          <p:nvPr/>
        </p:nvPicPr>
        <p:blipFill rotWithShape="1">
          <a:blip r:embed="rId3">
            <a:alphaModFix/>
          </a:blip>
          <a:srcRect l="1454" r="26197"/>
          <a:stretch/>
        </p:blipFill>
        <p:spPr>
          <a:xfrm>
            <a:off x="4777069" y="1260729"/>
            <a:ext cx="2229000" cy="18714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35" name="Google Shape;35;p3"/>
          <p:cNvPicPr preferRelativeResize="0"/>
          <p:nvPr/>
        </p:nvPicPr>
        <p:blipFill rotWithShape="1">
          <a:blip r:embed="rId4">
            <a:alphaModFix/>
          </a:blip>
          <a:srcRect/>
          <a:stretch/>
        </p:blipFill>
        <p:spPr>
          <a:xfrm>
            <a:off x="3461664" y="2079592"/>
            <a:ext cx="251973" cy="252010"/>
          </a:xfrm>
          <a:prstGeom prst="rect">
            <a:avLst/>
          </a:prstGeom>
          <a:noFill/>
          <a:ln>
            <a:noFill/>
          </a:ln>
        </p:spPr>
      </p:pic>
      <p:pic>
        <p:nvPicPr>
          <p:cNvPr id="36" name="Google Shape;36;p3"/>
          <p:cNvPicPr preferRelativeResize="0"/>
          <p:nvPr/>
        </p:nvPicPr>
        <p:blipFill rotWithShape="1">
          <a:blip r:embed="rId5">
            <a:alphaModFix/>
          </a:blip>
          <a:srcRect/>
          <a:stretch/>
        </p:blipFill>
        <p:spPr>
          <a:xfrm>
            <a:off x="7567734" y="1819827"/>
            <a:ext cx="767141" cy="771526"/>
          </a:xfrm>
          <a:prstGeom prst="rect">
            <a:avLst/>
          </a:prstGeom>
          <a:noFill/>
          <a:ln>
            <a:noFill/>
          </a:ln>
        </p:spPr>
      </p:pic>
      <p:sp>
        <p:nvSpPr>
          <p:cNvPr id="37" name="Google Shape;37;p3"/>
          <p:cNvSpPr/>
          <p:nvPr/>
        </p:nvSpPr>
        <p:spPr>
          <a:xfrm>
            <a:off x="826775" y="1562100"/>
            <a:ext cx="356700" cy="49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8" name="Google Shape;38;p3"/>
          <p:cNvSpPr/>
          <p:nvPr/>
        </p:nvSpPr>
        <p:spPr>
          <a:xfrm>
            <a:off x="4777075" y="2021675"/>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9" name="Google Shape;39;p3"/>
          <p:cNvSpPr/>
          <p:nvPr/>
        </p:nvSpPr>
        <p:spPr>
          <a:xfrm>
            <a:off x="5368425" y="1619250"/>
            <a:ext cx="1637700" cy="1263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0" name="Google Shape;40;p3"/>
          <p:cNvSpPr/>
          <p:nvPr/>
        </p:nvSpPr>
        <p:spPr>
          <a:xfrm>
            <a:off x="1429550" y="1619250"/>
            <a:ext cx="1637700" cy="13716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Agenda_4 points">
  <p:cSld name="Agenda_4 points">
    <p:spTree>
      <p:nvGrpSpPr>
        <p:cNvPr id="1" name="Shape 206"/>
        <p:cNvGrpSpPr/>
        <p:nvPr/>
      </p:nvGrpSpPr>
      <p:grpSpPr>
        <a:xfrm>
          <a:off x="0" y="0"/>
          <a:ext cx="0" cy="0"/>
          <a:chOff x="0" y="0"/>
          <a:chExt cx="0" cy="0"/>
        </a:xfrm>
      </p:grpSpPr>
      <p:cxnSp>
        <p:nvCxnSpPr>
          <p:cNvPr id="207" name="Google Shape;207;p21"/>
          <p:cNvCxnSpPr>
            <a:endCxn id="208" idx="4"/>
          </p:cNvCxnSpPr>
          <p:nvPr/>
        </p:nvCxnSpPr>
        <p:spPr>
          <a:xfrm>
            <a:off x="815444" y="2023160"/>
            <a:ext cx="0" cy="1904700"/>
          </a:xfrm>
          <a:prstGeom prst="straightConnector1">
            <a:avLst/>
          </a:prstGeom>
          <a:noFill/>
          <a:ln w="19050" cap="flat" cmpd="sng">
            <a:solidFill>
              <a:schemeClr val="accent1"/>
            </a:solidFill>
            <a:prstDash val="solid"/>
            <a:round/>
            <a:headEnd type="none" w="sm" len="sm"/>
            <a:tailEnd type="none" w="sm" len="sm"/>
          </a:ln>
        </p:spPr>
      </p:cxnSp>
      <p:sp>
        <p:nvSpPr>
          <p:cNvPr id="209" name="Google Shape;209;p21"/>
          <p:cNvSpPr/>
          <p:nvPr/>
        </p:nvSpPr>
        <p:spPr>
          <a:xfrm>
            <a:off x="601094" y="1866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210" name="Google Shape;210;p21"/>
          <p:cNvSpPr/>
          <p:nvPr/>
        </p:nvSpPr>
        <p:spPr>
          <a:xfrm>
            <a:off x="601094" y="24104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211" name="Google Shape;211;p21"/>
          <p:cNvSpPr/>
          <p:nvPr/>
        </p:nvSpPr>
        <p:spPr>
          <a:xfrm>
            <a:off x="601094" y="29548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208" name="Google Shape;208;p21"/>
          <p:cNvSpPr/>
          <p:nvPr/>
        </p:nvSpPr>
        <p:spPr>
          <a:xfrm>
            <a:off x="601094" y="34991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pic>
        <p:nvPicPr>
          <p:cNvPr id="212" name="Google Shape;212;p21" descr="A picture containing indoor, lit, dark&#10;&#10;Description automatically generated"/>
          <p:cNvPicPr preferRelativeResize="0"/>
          <p:nvPr/>
        </p:nvPicPr>
        <p:blipFill rotWithShape="1">
          <a:blip r:embed="rId2">
            <a:alphaModFix/>
          </a:blip>
          <a:srcRect/>
          <a:stretch/>
        </p:blipFill>
        <p:spPr>
          <a:xfrm rot="-548622">
            <a:off x="2891041" y="1521330"/>
            <a:ext cx="8425463" cy="5107922"/>
          </a:xfrm>
          <a:prstGeom prst="roundRect">
            <a:avLst>
              <a:gd name="adj" fmla="val 16667"/>
            </a:avLst>
          </a:prstGeom>
          <a:noFill/>
          <a:ln>
            <a:noFill/>
          </a:ln>
        </p:spPr>
      </p:pic>
      <p:sp>
        <p:nvSpPr>
          <p:cNvPr id="213" name="Google Shape;213;p21"/>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4" name="Google Shape;214;p21"/>
          <p:cNvSpPr/>
          <p:nvPr/>
        </p:nvSpPr>
        <p:spPr>
          <a:xfrm>
            <a:off x="9160002" y="3209544"/>
            <a:ext cx="18717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5" name="Google Shape;215;p21"/>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16" name="Google Shape;216;p21"/>
          <p:cNvGrpSpPr/>
          <p:nvPr/>
        </p:nvGrpSpPr>
        <p:grpSpPr>
          <a:xfrm>
            <a:off x="9190200" y="0"/>
            <a:ext cx="2579242" cy="2568339"/>
            <a:chOff x="22170399" y="777240"/>
            <a:chExt cx="6877978" cy="6848903"/>
          </a:xfrm>
        </p:grpSpPr>
        <p:grpSp>
          <p:nvGrpSpPr>
            <p:cNvPr id="217" name="Google Shape;217;p21"/>
            <p:cNvGrpSpPr/>
            <p:nvPr/>
          </p:nvGrpSpPr>
          <p:grpSpPr>
            <a:xfrm>
              <a:off x="22170399" y="777240"/>
              <a:ext cx="6877978" cy="6848903"/>
              <a:chOff x="22155159" y="0"/>
              <a:chExt cx="6877978" cy="6848903"/>
            </a:xfrm>
          </p:grpSpPr>
          <p:sp>
            <p:nvSpPr>
              <p:cNvPr id="218" name="Google Shape;218;p2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9" name="Google Shape;219;p2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20" name="Google Shape;220;p2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21" name="Google Shape;221;p2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22" name="Google Shape;222;p2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23" name="Google Shape;223;p2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24" name="Google Shape;224;p2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25" name="Google Shape;225;p2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26" name="Google Shape;226;p2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27" name="Google Shape;227;p2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28" name="Google Shape;228;p2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29" name="Google Shape;229;p2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30" name="Google Shape;230;p2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31" name="Google Shape;231;p2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32" name="Google Shape;232;p21"/>
          <p:cNvSpPr txBox="1">
            <a:spLocks noGrp="1"/>
          </p:cNvSpPr>
          <p:nvPr>
            <p:ph type="title"/>
          </p:nvPr>
        </p:nvSpPr>
        <p:spPr>
          <a:xfrm>
            <a:off x="601094" y="486706"/>
            <a:ext cx="6874500" cy="108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33" name="Google Shape;233;p21"/>
          <p:cNvSpPr txBox="1">
            <a:spLocks noGrp="1"/>
          </p:cNvSpPr>
          <p:nvPr>
            <p:ph type="subTitle" idx="1"/>
          </p:nvPr>
        </p:nvSpPr>
        <p:spPr>
          <a:xfrm>
            <a:off x="1225296" y="1938528"/>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34" name="Google Shape;234;p21"/>
          <p:cNvSpPr txBox="1">
            <a:spLocks noGrp="1"/>
          </p:cNvSpPr>
          <p:nvPr>
            <p:ph type="subTitle" idx="2"/>
          </p:nvPr>
        </p:nvSpPr>
        <p:spPr>
          <a:xfrm>
            <a:off x="1225296" y="247802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35" name="Google Shape;235;p21"/>
          <p:cNvSpPr txBox="1">
            <a:spLocks noGrp="1"/>
          </p:cNvSpPr>
          <p:nvPr>
            <p:ph type="subTitle" idx="3"/>
          </p:nvPr>
        </p:nvSpPr>
        <p:spPr>
          <a:xfrm>
            <a:off x="1225296" y="302666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36" name="Google Shape;236;p21"/>
          <p:cNvSpPr txBox="1">
            <a:spLocks noGrp="1"/>
          </p:cNvSpPr>
          <p:nvPr>
            <p:ph type="subTitle" idx="4"/>
          </p:nvPr>
        </p:nvSpPr>
        <p:spPr>
          <a:xfrm>
            <a:off x="1225296" y="3566160"/>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83. Three dates vertical timeline">
  <p:cSld name="Three dates vertical timeline">
    <p:spTree>
      <p:nvGrpSpPr>
        <p:cNvPr id="1" name="Shape 4481"/>
        <p:cNvGrpSpPr/>
        <p:nvPr/>
      </p:nvGrpSpPr>
      <p:grpSpPr>
        <a:xfrm>
          <a:off x="0" y="0"/>
          <a:ext cx="0" cy="0"/>
          <a:chOff x="0" y="0"/>
          <a:chExt cx="0" cy="0"/>
        </a:xfrm>
      </p:grpSpPr>
      <p:grpSp>
        <p:nvGrpSpPr>
          <p:cNvPr id="4482" name="Google Shape;4482;p218"/>
          <p:cNvGrpSpPr/>
          <p:nvPr/>
        </p:nvGrpSpPr>
        <p:grpSpPr>
          <a:xfrm rot="-5400000">
            <a:off x="5266033" y="2923661"/>
            <a:ext cx="120038" cy="1494877"/>
            <a:chOff x="8582641" y="7032180"/>
            <a:chExt cx="320100" cy="3986340"/>
          </a:xfrm>
        </p:grpSpPr>
        <p:cxnSp>
          <p:nvCxnSpPr>
            <p:cNvPr id="4483" name="Google Shape;4483;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84" name="Google Shape;4484;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485" name="Google Shape;4485;p218"/>
          <p:cNvGrpSpPr/>
          <p:nvPr/>
        </p:nvGrpSpPr>
        <p:grpSpPr>
          <a:xfrm rot="5400000" flipH="1">
            <a:off x="3760787" y="1497616"/>
            <a:ext cx="120037" cy="1494877"/>
            <a:chOff x="8582641" y="7032180"/>
            <a:chExt cx="320100" cy="3986340"/>
          </a:xfrm>
        </p:grpSpPr>
        <p:cxnSp>
          <p:nvCxnSpPr>
            <p:cNvPr id="4486" name="Google Shape;4486;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87" name="Google Shape;4487;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488" name="Google Shape;4488;p218"/>
          <p:cNvCxnSpPr>
            <a:endCxn id="4489" idx="4"/>
          </p:cNvCxnSpPr>
          <p:nvPr/>
        </p:nvCxnSpPr>
        <p:spPr>
          <a:xfrm>
            <a:off x="4579156" y="22"/>
            <a:ext cx="0" cy="3918300"/>
          </a:xfrm>
          <a:prstGeom prst="straightConnector1">
            <a:avLst/>
          </a:prstGeom>
          <a:noFill/>
          <a:ln w="19050" cap="flat" cmpd="sng">
            <a:solidFill>
              <a:schemeClr val="dk2"/>
            </a:solidFill>
            <a:prstDash val="solid"/>
            <a:miter lim="400000"/>
            <a:headEnd type="none" w="sm" len="sm"/>
            <a:tailEnd type="none" w="sm" len="sm"/>
          </a:ln>
        </p:spPr>
      </p:cxnSp>
      <p:grpSp>
        <p:nvGrpSpPr>
          <p:cNvPr id="4490" name="Google Shape;4490;p218"/>
          <p:cNvGrpSpPr/>
          <p:nvPr/>
        </p:nvGrpSpPr>
        <p:grpSpPr>
          <a:xfrm rot="-5400000">
            <a:off x="5263176" y="71366"/>
            <a:ext cx="120037" cy="1494877"/>
            <a:chOff x="8582641" y="7032180"/>
            <a:chExt cx="320100" cy="3986340"/>
          </a:xfrm>
        </p:grpSpPr>
        <p:cxnSp>
          <p:nvCxnSpPr>
            <p:cNvPr id="4491" name="Google Shape;4491;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92" name="Google Shape;4492;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493" name="Google Shape;4493;p218"/>
          <p:cNvSpPr/>
          <p:nvPr/>
        </p:nvSpPr>
        <p:spPr>
          <a:xfrm>
            <a:off x="4304806" y="1943577"/>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89" name="Google Shape;4489;p218"/>
          <p:cNvSpPr/>
          <p:nvPr/>
        </p:nvSpPr>
        <p:spPr>
          <a:xfrm>
            <a:off x="4304806" y="3369622"/>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94" name="Google Shape;4494;p218"/>
          <p:cNvSpPr/>
          <p:nvPr/>
        </p:nvSpPr>
        <p:spPr>
          <a:xfrm>
            <a:off x="4304806" y="517528"/>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95" name="Google Shape;4495;p218"/>
          <p:cNvGrpSpPr/>
          <p:nvPr/>
        </p:nvGrpSpPr>
        <p:grpSpPr>
          <a:xfrm>
            <a:off x="9190200" y="0"/>
            <a:ext cx="2579242" cy="2568339"/>
            <a:chOff x="22170399" y="777240"/>
            <a:chExt cx="6877978" cy="6848903"/>
          </a:xfrm>
        </p:grpSpPr>
        <p:grpSp>
          <p:nvGrpSpPr>
            <p:cNvPr id="4496" name="Google Shape;4496;p218"/>
            <p:cNvGrpSpPr/>
            <p:nvPr/>
          </p:nvGrpSpPr>
          <p:grpSpPr>
            <a:xfrm>
              <a:off x="22170399" y="777240"/>
              <a:ext cx="6877978" cy="6848903"/>
              <a:chOff x="22155159" y="0"/>
              <a:chExt cx="6877978" cy="6848903"/>
            </a:xfrm>
          </p:grpSpPr>
          <p:sp>
            <p:nvSpPr>
              <p:cNvPr id="4497" name="Google Shape;4497;p21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498" name="Google Shape;4498;p21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499" name="Google Shape;4499;p21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500" name="Google Shape;4500;p21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501" name="Google Shape;4501;p21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502" name="Google Shape;4502;p21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503" name="Google Shape;4503;p21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504" name="Google Shape;4504;p21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505" name="Google Shape;4505;p21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506" name="Google Shape;4506;p21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507" name="Google Shape;4507;p21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508" name="Google Shape;4508;p21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509" name="Google Shape;4509;p21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510" name="Google Shape;4510;p21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511" name="Google Shape;4511;p218"/>
          <p:cNvSpPr txBox="1">
            <a:spLocks noGrp="1"/>
          </p:cNvSpPr>
          <p:nvPr>
            <p:ph type="subTitle" idx="1"/>
          </p:nvPr>
        </p:nvSpPr>
        <p:spPr>
          <a:xfrm>
            <a:off x="6139100" y="6148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12" name="Google Shape;4512;p218"/>
          <p:cNvSpPr txBox="1">
            <a:spLocks noGrp="1"/>
          </p:cNvSpPr>
          <p:nvPr>
            <p:ph type="subTitle" idx="2"/>
          </p:nvPr>
        </p:nvSpPr>
        <p:spPr>
          <a:xfrm>
            <a:off x="6139100" y="3156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13" name="Google Shape;4513;p218"/>
          <p:cNvSpPr txBox="1">
            <a:spLocks noGrp="1"/>
          </p:cNvSpPr>
          <p:nvPr>
            <p:ph type="subTitle" idx="3"/>
          </p:nvPr>
        </p:nvSpPr>
        <p:spPr>
          <a:xfrm>
            <a:off x="6139100" y="11628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514" name="Google Shape;4514;p218"/>
          <p:cNvSpPr txBox="1">
            <a:spLocks noGrp="1"/>
          </p:cNvSpPr>
          <p:nvPr>
            <p:ph type="subTitle" idx="4"/>
          </p:nvPr>
        </p:nvSpPr>
        <p:spPr>
          <a:xfrm>
            <a:off x="6139100" y="34735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15" name="Google Shape;4515;p218"/>
          <p:cNvSpPr txBox="1">
            <a:spLocks noGrp="1"/>
          </p:cNvSpPr>
          <p:nvPr>
            <p:ph type="subTitle" idx="5"/>
          </p:nvPr>
        </p:nvSpPr>
        <p:spPr>
          <a:xfrm>
            <a:off x="6139100" y="31743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16" name="Google Shape;4516;p218"/>
          <p:cNvSpPr txBox="1">
            <a:spLocks noGrp="1"/>
          </p:cNvSpPr>
          <p:nvPr>
            <p:ph type="subTitle" idx="6"/>
          </p:nvPr>
        </p:nvSpPr>
        <p:spPr>
          <a:xfrm>
            <a:off x="6139100" y="40215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517" name="Google Shape;4517;p218"/>
          <p:cNvSpPr txBox="1">
            <a:spLocks noGrp="1"/>
          </p:cNvSpPr>
          <p:nvPr>
            <p:ph type="subTitle" idx="7"/>
          </p:nvPr>
        </p:nvSpPr>
        <p:spPr>
          <a:xfrm>
            <a:off x="400575" y="19643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518" name="Google Shape;4518;p218"/>
          <p:cNvSpPr txBox="1">
            <a:spLocks noGrp="1"/>
          </p:cNvSpPr>
          <p:nvPr>
            <p:ph type="subTitle" idx="8"/>
          </p:nvPr>
        </p:nvSpPr>
        <p:spPr>
          <a:xfrm>
            <a:off x="400575" y="16651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19" name="Google Shape;4519;p218"/>
          <p:cNvSpPr txBox="1">
            <a:spLocks noGrp="1"/>
          </p:cNvSpPr>
          <p:nvPr>
            <p:ph type="subTitle" idx="9"/>
          </p:nvPr>
        </p:nvSpPr>
        <p:spPr>
          <a:xfrm>
            <a:off x="400575" y="25123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84. Four dates vertical timeline">
  <p:cSld name="Four dates vertical timeline">
    <p:spTree>
      <p:nvGrpSpPr>
        <p:cNvPr id="1" name="Shape 4520"/>
        <p:cNvGrpSpPr/>
        <p:nvPr/>
      </p:nvGrpSpPr>
      <p:grpSpPr>
        <a:xfrm>
          <a:off x="0" y="0"/>
          <a:ext cx="0" cy="0"/>
          <a:chOff x="0" y="0"/>
          <a:chExt cx="0" cy="0"/>
        </a:xfrm>
      </p:grpSpPr>
      <p:grpSp>
        <p:nvGrpSpPr>
          <p:cNvPr id="4521" name="Google Shape;4521;p219"/>
          <p:cNvGrpSpPr/>
          <p:nvPr/>
        </p:nvGrpSpPr>
        <p:grpSpPr>
          <a:xfrm rot="5400000" flipH="1">
            <a:off x="3752595" y="3207883"/>
            <a:ext cx="120038" cy="1494877"/>
            <a:chOff x="8582641" y="7032180"/>
            <a:chExt cx="320100" cy="3986340"/>
          </a:xfrm>
        </p:grpSpPr>
        <p:cxnSp>
          <p:nvCxnSpPr>
            <p:cNvPr id="4522" name="Google Shape;4522;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3" name="Google Shape;4523;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24" name="Google Shape;4524;p219"/>
          <p:cNvGrpSpPr/>
          <p:nvPr/>
        </p:nvGrpSpPr>
        <p:grpSpPr>
          <a:xfrm rot="5400000" flipH="1">
            <a:off x="3760787" y="915487"/>
            <a:ext cx="120037" cy="1494877"/>
            <a:chOff x="8582641" y="7032180"/>
            <a:chExt cx="320100" cy="3986340"/>
          </a:xfrm>
        </p:grpSpPr>
        <p:cxnSp>
          <p:nvCxnSpPr>
            <p:cNvPr id="4525" name="Google Shape;4525;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6" name="Google Shape;4526;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27" name="Google Shape;4527;p219"/>
          <p:cNvGrpSpPr/>
          <p:nvPr/>
        </p:nvGrpSpPr>
        <p:grpSpPr>
          <a:xfrm rot="-5400000">
            <a:off x="5263176" y="-230711"/>
            <a:ext cx="120037" cy="1494877"/>
            <a:chOff x="8582641" y="7032180"/>
            <a:chExt cx="320100" cy="3986340"/>
          </a:xfrm>
        </p:grpSpPr>
        <p:cxnSp>
          <p:nvCxnSpPr>
            <p:cNvPr id="4528" name="Google Shape;4528;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9" name="Google Shape;4529;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30" name="Google Shape;4530;p219"/>
          <p:cNvGrpSpPr/>
          <p:nvPr/>
        </p:nvGrpSpPr>
        <p:grpSpPr>
          <a:xfrm rot="-5400000">
            <a:off x="5263176" y="2061685"/>
            <a:ext cx="120037" cy="1494877"/>
            <a:chOff x="8582641" y="7032180"/>
            <a:chExt cx="320100" cy="3986340"/>
          </a:xfrm>
        </p:grpSpPr>
        <p:cxnSp>
          <p:nvCxnSpPr>
            <p:cNvPr id="4531" name="Google Shape;4531;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32" name="Google Shape;4532;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533" name="Google Shape;4533;p219"/>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4534" name="Google Shape;4534;p219"/>
          <p:cNvSpPr/>
          <p:nvPr/>
        </p:nvSpPr>
        <p:spPr>
          <a:xfrm>
            <a:off x="4274106" y="3653844"/>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35" name="Google Shape;4535;p219"/>
          <p:cNvSpPr/>
          <p:nvPr/>
        </p:nvSpPr>
        <p:spPr>
          <a:xfrm>
            <a:off x="4274106" y="215250"/>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36" name="Google Shape;4536;p219"/>
          <p:cNvSpPr/>
          <p:nvPr/>
        </p:nvSpPr>
        <p:spPr>
          <a:xfrm>
            <a:off x="4274106" y="1361448"/>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37" name="Google Shape;4537;p219"/>
          <p:cNvSpPr/>
          <p:nvPr/>
        </p:nvSpPr>
        <p:spPr>
          <a:xfrm>
            <a:off x="4274106" y="2507646"/>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538" name="Google Shape;4538;p219"/>
          <p:cNvGrpSpPr/>
          <p:nvPr/>
        </p:nvGrpSpPr>
        <p:grpSpPr>
          <a:xfrm>
            <a:off x="9190200" y="0"/>
            <a:ext cx="2579242" cy="2568339"/>
            <a:chOff x="22170399" y="777240"/>
            <a:chExt cx="6877978" cy="6848903"/>
          </a:xfrm>
        </p:grpSpPr>
        <p:grpSp>
          <p:nvGrpSpPr>
            <p:cNvPr id="4539" name="Google Shape;4539;p219"/>
            <p:cNvGrpSpPr/>
            <p:nvPr/>
          </p:nvGrpSpPr>
          <p:grpSpPr>
            <a:xfrm>
              <a:off x="22170399" y="777240"/>
              <a:ext cx="6877978" cy="6848903"/>
              <a:chOff x="22155159" y="0"/>
              <a:chExt cx="6877978" cy="6848903"/>
            </a:xfrm>
          </p:grpSpPr>
          <p:sp>
            <p:nvSpPr>
              <p:cNvPr id="4540" name="Google Shape;4540;p21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541" name="Google Shape;4541;p21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542" name="Google Shape;4542;p21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543" name="Google Shape;4543;p21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544" name="Google Shape;4544;p21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545" name="Google Shape;4545;p21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546" name="Google Shape;4546;p21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547" name="Google Shape;4547;p21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548" name="Google Shape;4548;p21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549" name="Google Shape;4549;p21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550" name="Google Shape;4550;p21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551" name="Google Shape;4551;p21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552" name="Google Shape;4552;p21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553" name="Google Shape;4553;p21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554" name="Google Shape;4554;p219"/>
          <p:cNvSpPr txBox="1">
            <a:spLocks noGrp="1"/>
          </p:cNvSpPr>
          <p:nvPr>
            <p:ph type="subTitle" idx="1"/>
          </p:nvPr>
        </p:nvSpPr>
        <p:spPr>
          <a:xfrm>
            <a:off x="6139100" y="3100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55" name="Google Shape;4555;p219"/>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56" name="Google Shape;4556;p219"/>
          <p:cNvSpPr txBox="1">
            <a:spLocks noGrp="1"/>
          </p:cNvSpPr>
          <p:nvPr>
            <p:ph type="subTitle" idx="3"/>
          </p:nvPr>
        </p:nvSpPr>
        <p:spPr>
          <a:xfrm>
            <a:off x="6139100" y="8580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557" name="Google Shape;4557;p219"/>
          <p:cNvSpPr txBox="1">
            <a:spLocks noGrp="1"/>
          </p:cNvSpPr>
          <p:nvPr>
            <p:ph type="subTitle" idx="4"/>
          </p:nvPr>
        </p:nvSpPr>
        <p:spPr>
          <a:xfrm>
            <a:off x="6139100" y="25972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58" name="Google Shape;4558;p219"/>
          <p:cNvSpPr txBox="1">
            <a:spLocks noGrp="1"/>
          </p:cNvSpPr>
          <p:nvPr>
            <p:ph type="subTitle" idx="5"/>
          </p:nvPr>
        </p:nvSpPr>
        <p:spPr>
          <a:xfrm>
            <a:off x="6139100" y="22980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59" name="Google Shape;4559;p219"/>
          <p:cNvSpPr txBox="1">
            <a:spLocks noGrp="1"/>
          </p:cNvSpPr>
          <p:nvPr>
            <p:ph type="subTitle" idx="6"/>
          </p:nvPr>
        </p:nvSpPr>
        <p:spPr>
          <a:xfrm>
            <a:off x="6139100" y="31452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560" name="Google Shape;4560;p219"/>
          <p:cNvSpPr txBox="1">
            <a:spLocks noGrp="1"/>
          </p:cNvSpPr>
          <p:nvPr>
            <p:ph type="subTitle" idx="7"/>
          </p:nvPr>
        </p:nvSpPr>
        <p:spPr>
          <a:xfrm>
            <a:off x="405050" y="1390629"/>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561" name="Google Shape;4561;p219"/>
          <p:cNvSpPr txBox="1">
            <a:spLocks noGrp="1"/>
          </p:cNvSpPr>
          <p:nvPr>
            <p:ph type="subTitle" idx="8"/>
          </p:nvPr>
        </p:nvSpPr>
        <p:spPr>
          <a:xfrm>
            <a:off x="405050" y="1091388"/>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62" name="Google Shape;4562;p219"/>
          <p:cNvSpPr txBox="1">
            <a:spLocks noGrp="1"/>
          </p:cNvSpPr>
          <p:nvPr>
            <p:ph type="subTitle" idx="9"/>
          </p:nvPr>
        </p:nvSpPr>
        <p:spPr>
          <a:xfrm>
            <a:off x="405050" y="1938613"/>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563" name="Google Shape;4563;p219"/>
          <p:cNvSpPr txBox="1">
            <a:spLocks noGrp="1"/>
          </p:cNvSpPr>
          <p:nvPr>
            <p:ph type="subTitle" idx="13"/>
          </p:nvPr>
        </p:nvSpPr>
        <p:spPr>
          <a:xfrm>
            <a:off x="405050" y="3681567"/>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564" name="Google Shape;4564;p219"/>
          <p:cNvSpPr txBox="1">
            <a:spLocks noGrp="1"/>
          </p:cNvSpPr>
          <p:nvPr>
            <p:ph type="subTitle" idx="14"/>
          </p:nvPr>
        </p:nvSpPr>
        <p:spPr>
          <a:xfrm>
            <a:off x="405050" y="3382325"/>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65" name="Google Shape;4565;p219"/>
          <p:cNvSpPr txBox="1">
            <a:spLocks noGrp="1"/>
          </p:cNvSpPr>
          <p:nvPr>
            <p:ph type="subTitle" idx="15"/>
          </p:nvPr>
        </p:nvSpPr>
        <p:spPr>
          <a:xfrm>
            <a:off x="405050" y="4229550"/>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85. Five dates vertical timeline">
  <p:cSld name="Five dates vertical timeline">
    <p:spTree>
      <p:nvGrpSpPr>
        <p:cNvPr id="1" name="Shape 4566"/>
        <p:cNvGrpSpPr/>
        <p:nvPr/>
      </p:nvGrpSpPr>
      <p:grpSpPr>
        <a:xfrm>
          <a:off x="0" y="0"/>
          <a:ext cx="0" cy="0"/>
          <a:chOff x="0" y="0"/>
          <a:chExt cx="0" cy="0"/>
        </a:xfrm>
      </p:grpSpPr>
      <p:grpSp>
        <p:nvGrpSpPr>
          <p:cNvPr id="4567" name="Google Shape;4567;p220"/>
          <p:cNvGrpSpPr/>
          <p:nvPr/>
        </p:nvGrpSpPr>
        <p:grpSpPr>
          <a:xfrm rot="-5400000">
            <a:off x="5263176" y="726781"/>
            <a:ext cx="120037" cy="1494877"/>
            <a:chOff x="8582641" y="7032180"/>
            <a:chExt cx="320100" cy="3986340"/>
          </a:xfrm>
        </p:grpSpPr>
        <p:cxnSp>
          <p:nvCxnSpPr>
            <p:cNvPr id="4568" name="Google Shape;4568;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69" name="Google Shape;4569;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70" name="Google Shape;4570;p220"/>
          <p:cNvGrpSpPr/>
          <p:nvPr/>
        </p:nvGrpSpPr>
        <p:grpSpPr>
          <a:xfrm rot="-5400000">
            <a:off x="5263176" y="2454452"/>
            <a:ext cx="120037" cy="1494877"/>
            <a:chOff x="8582641" y="7032180"/>
            <a:chExt cx="320100" cy="3986340"/>
          </a:xfrm>
        </p:grpSpPr>
        <p:cxnSp>
          <p:nvCxnSpPr>
            <p:cNvPr id="4571" name="Google Shape;4571;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2" name="Google Shape;4572;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73" name="Google Shape;4573;p220"/>
          <p:cNvGrpSpPr/>
          <p:nvPr/>
        </p:nvGrpSpPr>
        <p:grpSpPr>
          <a:xfrm rot="5400000" flipH="1">
            <a:off x="3760787" y="1586629"/>
            <a:ext cx="120037" cy="1494877"/>
            <a:chOff x="8582641" y="7032180"/>
            <a:chExt cx="320100" cy="3986340"/>
          </a:xfrm>
        </p:grpSpPr>
        <p:cxnSp>
          <p:nvCxnSpPr>
            <p:cNvPr id="4574" name="Google Shape;4574;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5" name="Google Shape;4575;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76" name="Google Shape;4576;p220"/>
          <p:cNvGrpSpPr/>
          <p:nvPr/>
        </p:nvGrpSpPr>
        <p:grpSpPr>
          <a:xfrm rot="5400000" flipH="1">
            <a:off x="3752595" y="3314300"/>
            <a:ext cx="120038" cy="1494877"/>
            <a:chOff x="8582641" y="7032180"/>
            <a:chExt cx="320100" cy="3986340"/>
          </a:xfrm>
        </p:grpSpPr>
        <p:cxnSp>
          <p:nvCxnSpPr>
            <p:cNvPr id="4577" name="Google Shape;4577;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8" name="Google Shape;4578;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79" name="Google Shape;4579;p220"/>
          <p:cNvGrpSpPr/>
          <p:nvPr/>
        </p:nvGrpSpPr>
        <p:grpSpPr>
          <a:xfrm rot="5400000" flipH="1">
            <a:off x="3752595" y="-109145"/>
            <a:ext cx="120037" cy="1494877"/>
            <a:chOff x="8582641" y="7032180"/>
            <a:chExt cx="320100" cy="3986340"/>
          </a:xfrm>
        </p:grpSpPr>
        <p:cxnSp>
          <p:nvCxnSpPr>
            <p:cNvPr id="4580" name="Google Shape;4580;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81" name="Google Shape;4581;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582" name="Google Shape;4582;p220"/>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4583" name="Google Shape;4583;p220"/>
          <p:cNvSpPr/>
          <p:nvPr/>
        </p:nvSpPr>
        <p:spPr>
          <a:xfrm>
            <a:off x="4284908" y="3756851"/>
            <a:ext cx="548700" cy="546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84" name="Google Shape;4584;p220"/>
          <p:cNvSpPr/>
          <p:nvPr/>
        </p:nvSpPr>
        <p:spPr>
          <a:xfrm>
            <a:off x="4284908" y="365280"/>
            <a:ext cx="548700" cy="546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85" name="Google Shape;4585;p220"/>
          <p:cNvSpPr/>
          <p:nvPr/>
        </p:nvSpPr>
        <p:spPr>
          <a:xfrm>
            <a:off x="4284908" y="2037172"/>
            <a:ext cx="548700" cy="546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86" name="Google Shape;4586;p220"/>
          <p:cNvSpPr/>
          <p:nvPr/>
        </p:nvSpPr>
        <p:spPr>
          <a:xfrm>
            <a:off x="4284908" y="2924911"/>
            <a:ext cx="548700" cy="546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87" name="Google Shape;4587;p220"/>
          <p:cNvSpPr/>
          <p:nvPr/>
        </p:nvSpPr>
        <p:spPr>
          <a:xfrm>
            <a:off x="4284908" y="1201220"/>
            <a:ext cx="548700" cy="546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588" name="Google Shape;4588;p220"/>
          <p:cNvGrpSpPr/>
          <p:nvPr/>
        </p:nvGrpSpPr>
        <p:grpSpPr>
          <a:xfrm>
            <a:off x="9190200" y="0"/>
            <a:ext cx="2579242" cy="2568339"/>
            <a:chOff x="22170399" y="777240"/>
            <a:chExt cx="6877978" cy="6848903"/>
          </a:xfrm>
        </p:grpSpPr>
        <p:grpSp>
          <p:nvGrpSpPr>
            <p:cNvPr id="4589" name="Google Shape;4589;p220"/>
            <p:cNvGrpSpPr/>
            <p:nvPr/>
          </p:nvGrpSpPr>
          <p:grpSpPr>
            <a:xfrm>
              <a:off x="22170399" y="777240"/>
              <a:ext cx="6877978" cy="6848903"/>
              <a:chOff x="22155159" y="0"/>
              <a:chExt cx="6877978" cy="6848903"/>
            </a:xfrm>
          </p:grpSpPr>
          <p:sp>
            <p:nvSpPr>
              <p:cNvPr id="4590" name="Google Shape;4590;p22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591" name="Google Shape;4591;p22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592" name="Google Shape;4592;p22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593" name="Google Shape;4593;p22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594" name="Google Shape;4594;p22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595" name="Google Shape;4595;p22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596" name="Google Shape;4596;p22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597" name="Google Shape;4597;p22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598" name="Google Shape;4598;p22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599" name="Google Shape;4599;p22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00" name="Google Shape;4600;p22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01" name="Google Shape;4601;p22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02" name="Google Shape;4602;p22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03" name="Google Shape;4603;p22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04" name="Google Shape;4604;p220"/>
          <p:cNvSpPr txBox="1">
            <a:spLocks noGrp="1"/>
          </p:cNvSpPr>
          <p:nvPr>
            <p:ph type="subTitle" idx="1"/>
          </p:nvPr>
        </p:nvSpPr>
        <p:spPr>
          <a:xfrm>
            <a:off x="471725" y="3714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605" name="Google Shape;4605;p220"/>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06" name="Google Shape;4606;p220"/>
          <p:cNvSpPr txBox="1">
            <a:spLocks noGrp="1"/>
          </p:cNvSpPr>
          <p:nvPr>
            <p:ph type="subTitle" idx="3"/>
          </p:nvPr>
        </p:nvSpPr>
        <p:spPr>
          <a:xfrm>
            <a:off x="471725" y="9194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607" name="Google Shape;4607;p220"/>
          <p:cNvSpPr txBox="1">
            <a:spLocks noGrp="1"/>
          </p:cNvSpPr>
          <p:nvPr>
            <p:ph type="subTitle" idx="4"/>
          </p:nvPr>
        </p:nvSpPr>
        <p:spPr>
          <a:xfrm>
            <a:off x="471725" y="210400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608" name="Google Shape;4608;p220"/>
          <p:cNvSpPr txBox="1">
            <a:spLocks noGrp="1"/>
          </p:cNvSpPr>
          <p:nvPr>
            <p:ph type="subTitle" idx="5"/>
          </p:nvPr>
        </p:nvSpPr>
        <p:spPr>
          <a:xfrm>
            <a:off x="471725" y="180476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09" name="Google Shape;4609;p220"/>
          <p:cNvSpPr txBox="1">
            <a:spLocks noGrp="1"/>
          </p:cNvSpPr>
          <p:nvPr>
            <p:ph type="subTitle" idx="6"/>
          </p:nvPr>
        </p:nvSpPr>
        <p:spPr>
          <a:xfrm>
            <a:off x="471725" y="265198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610" name="Google Shape;4610;p220"/>
          <p:cNvSpPr txBox="1">
            <a:spLocks noGrp="1"/>
          </p:cNvSpPr>
          <p:nvPr>
            <p:ph type="subTitle" idx="7"/>
          </p:nvPr>
        </p:nvSpPr>
        <p:spPr>
          <a:xfrm>
            <a:off x="471725" y="38365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611" name="Google Shape;4611;p220"/>
          <p:cNvSpPr txBox="1">
            <a:spLocks noGrp="1"/>
          </p:cNvSpPr>
          <p:nvPr>
            <p:ph type="subTitle" idx="8"/>
          </p:nvPr>
        </p:nvSpPr>
        <p:spPr>
          <a:xfrm>
            <a:off x="471725" y="35373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12" name="Google Shape;4612;p220"/>
          <p:cNvSpPr txBox="1">
            <a:spLocks noGrp="1"/>
          </p:cNvSpPr>
          <p:nvPr>
            <p:ph type="subTitle" idx="9"/>
          </p:nvPr>
        </p:nvSpPr>
        <p:spPr>
          <a:xfrm>
            <a:off x="471725" y="43845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613" name="Google Shape;4613;p220"/>
          <p:cNvSpPr txBox="1">
            <a:spLocks noGrp="1"/>
          </p:cNvSpPr>
          <p:nvPr>
            <p:ph type="subTitle" idx="13"/>
          </p:nvPr>
        </p:nvSpPr>
        <p:spPr>
          <a:xfrm>
            <a:off x="6148625" y="127814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614" name="Google Shape;4614;p220"/>
          <p:cNvSpPr txBox="1">
            <a:spLocks noGrp="1"/>
          </p:cNvSpPr>
          <p:nvPr>
            <p:ph type="subTitle" idx="14"/>
          </p:nvPr>
        </p:nvSpPr>
        <p:spPr>
          <a:xfrm>
            <a:off x="6148625" y="97890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15" name="Google Shape;4615;p220"/>
          <p:cNvSpPr txBox="1">
            <a:spLocks noGrp="1"/>
          </p:cNvSpPr>
          <p:nvPr>
            <p:ph type="subTitle" idx="15"/>
          </p:nvPr>
        </p:nvSpPr>
        <p:spPr>
          <a:xfrm>
            <a:off x="6148625" y="182612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616" name="Google Shape;4616;p220"/>
          <p:cNvSpPr txBox="1">
            <a:spLocks noGrp="1"/>
          </p:cNvSpPr>
          <p:nvPr>
            <p:ph type="subTitle" idx="16"/>
          </p:nvPr>
        </p:nvSpPr>
        <p:spPr>
          <a:xfrm>
            <a:off x="6148625" y="29725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617" name="Google Shape;4617;p220"/>
          <p:cNvSpPr txBox="1">
            <a:spLocks noGrp="1"/>
          </p:cNvSpPr>
          <p:nvPr>
            <p:ph type="subTitle" idx="17"/>
          </p:nvPr>
        </p:nvSpPr>
        <p:spPr>
          <a:xfrm>
            <a:off x="6148625" y="26733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18" name="Google Shape;4618;p220"/>
          <p:cNvSpPr txBox="1">
            <a:spLocks noGrp="1"/>
          </p:cNvSpPr>
          <p:nvPr>
            <p:ph type="subTitle" idx="18"/>
          </p:nvPr>
        </p:nvSpPr>
        <p:spPr>
          <a:xfrm>
            <a:off x="6148625" y="35205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86. Three point process">
  <p:cSld name="Three point process">
    <p:spTree>
      <p:nvGrpSpPr>
        <p:cNvPr id="1" name="Shape 4619"/>
        <p:cNvGrpSpPr/>
        <p:nvPr/>
      </p:nvGrpSpPr>
      <p:grpSpPr>
        <a:xfrm>
          <a:off x="0" y="0"/>
          <a:ext cx="0" cy="0"/>
          <a:chOff x="0" y="0"/>
          <a:chExt cx="0" cy="0"/>
        </a:xfrm>
      </p:grpSpPr>
      <p:cxnSp>
        <p:nvCxnSpPr>
          <p:cNvPr id="4620" name="Google Shape;4620;p221"/>
          <p:cNvCxnSpPr/>
          <p:nvPr/>
        </p:nvCxnSpPr>
        <p:spPr>
          <a:xfrm>
            <a:off x="2494024" y="2763234"/>
            <a:ext cx="0" cy="545400"/>
          </a:xfrm>
          <a:prstGeom prst="straightConnector1">
            <a:avLst/>
          </a:prstGeom>
          <a:noFill/>
          <a:ln w="19050" cap="rnd" cmpd="sng">
            <a:solidFill>
              <a:schemeClr val="accent5"/>
            </a:solidFill>
            <a:prstDash val="solid"/>
            <a:round/>
            <a:headEnd type="none" w="sm" len="sm"/>
            <a:tailEnd type="none" w="sm" len="sm"/>
          </a:ln>
        </p:spPr>
      </p:cxnSp>
      <p:cxnSp>
        <p:nvCxnSpPr>
          <p:cNvPr id="4621" name="Google Shape;4621;p221"/>
          <p:cNvCxnSpPr/>
          <p:nvPr/>
        </p:nvCxnSpPr>
        <p:spPr>
          <a:xfrm rot="10800000">
            <a:off x="2493935" y="3310819"/>
            <a:ext cx="540000" cy="0"/>
          </a:xfrm>
          <a:prstGeom prst="straightConnector1">
            <a:avLst/>
          </a:prstGeom>
          <a:noFill/>
          <a:ln w="19050" cap="rnd" cmpd="sng">
            <a:solidFill>
              <a:schemeClr val="accent2"/>
            </a:solidFill>
            <a:prstDash val="solid"/>
            <a:round/>
            <a:headEnd type="none" w="sm" len="sm"/>
            <a:tailEnd type="none" w="sm" len="sm"/>
          </a:ln>
        </p:spPr>
      </p:cxnSp>
      <p:sp>
        <p:nvSpPr>
          <p:cNvPr id="4622" name="Google Shape;4622;p221"/>
          <p:cNvSpPr/>
          <p:nvPr/>
        </p:nvSpPr>
        <p:spPr>
          <a:xfrm>
            <a:off x="1301195" y="1209828"/>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623" name="Google Shape;4623;p221"/>
          <p:cNvSpPr/>
          <p:nvPr/>
        </p:nvSpPr>
        <p:spPr>
          <a:xfrm>
            <a:off x="2171700" y="2090545"/>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624" name="Google Shape;4624;p221"/>
          <p:cNvSpPr/>
          <p:nvPr/>
        </p:nvSpPr>
        <p:spPr>
          <a:xfrm>
            <a:off x="3033935" y="2991012"/>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4625" name="Google Shape;4625;p221"/>
          <p:cNvCxnSpPr/>
          <p:nvPr/>
        </p:nvCxnSpPr>
        <p:spPr>
          <a:xfrm>
            <a:off x="1631789" y="1876091"/>
            <a:ext cx="0" cy="545400"/>
          </a:xfrm>
          <a:prstGeom prst="straightConnector1">
            <a:avLst/>
          </a:prstGeom>
          <a:noFill/>
          <a:ln w="19050" cap="rnd" cmpd="sng">
            <a:solidFill>
              <a:schemeClr val="accent1"/>
            </a:solidFill>
            <a:prstDash val="solid"/>
            <a:round/>
            <a:headEnd type="none" w="sm" len="sm"/>
            <a:tailEnd type="none" w="sm" len="sm"/>
          </a:ln>
        </p:spPr>
      </p:cxnSp>
      <p:cxnSp>
        <p:nvCxnSpPr>
          <p:cNvPr id="4626" name="Google Shape;4626;p221"/>
          <p:cNvCxnSpPr>
            <a:stCxn id="4623" idx="1"/>
          </p:cNvCxnSpPr>
          <p:nvPr/>
        </p:nvCxnSpPr>
        <p:spPr>
          <a:xfrm rot="10800000">
            <a:off x="1631700" y="2423695"/>
            <a:ext cx="540000" cy="0"/>
          </a:xfrm>
          <a:prstGeom prst="straightConnector1">
            <a:avLst/>
          </a:prstGeom>
          <a:noFill/>
          <a:ln w="19050" cap="rnd" cmpd="sng">
            <a:solidFill>
              <a:schemeClr val="accent5"/>
            </a:solidFill>
            <a:prstDash val="solid"/>
            <a:round/>
            <a:headEnd type="none" w="sm" len="sm"/>
            <a:tailEnd type="none" w="sm" len="sm"/>
          </a:ln>
        </p:spPr>
      </p:cxnSp>
      <p:grpSp>
        <p:nvGrpSpPr>
          <p:cNvPr id="4627" name="Google Shape;4627;p221"/>
          <p:cNvGrpSpPr/>
          <p:nvPr/>
        </p:nvGrpSpPr>
        <p:grpSpPr>
          <a:xfrm>
            <a:off x="9190200" y="0"/>
            <a:ext cx="2579242" cy="2568339"/>
            <a:chOff x="22170399" y="777240"/>
            <a:chExt cx="6877978" cy="6848903"/>
          </a:xfrm>
        </p:grpSpPr>
        <p:grpSp>
          <p:nvGrpSpPr>
            <p:cNvPr id="4628" name="Google Shape;4628;p221"/>
            <p:cNvGrpSpPr/>
            <p:nvPr/>
          </p:nvGrpSpPr>
          <p:grpSpPr>
            <a:xfrm>
              <a:off x="22170399" y="777240"/>
              <a:ext cx="6877978" cy="6848903"/>
              <a:chOff x="22155159" y="0"/>
              <a:chExt cx="6877978" cy="6848903"/>
            </a:xfrm>
          </p:grpSpPr>
          <p:sp>
            <p:nvSpPr>
              <p:cNvPr id="4629" name="Google Shape;4629;p22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630" name="Google Shape;4630;p22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631" name="Google Shape;4631;p22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632" name="Google Shape;4632;p22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633" name="Google Shape;4633;p22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634" name="Google Shape;4634;p22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635" name="Google Shape;4635;p22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636" name="Google Shape;4636;p22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637" name="Google Shape;4637;p22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638" name="Google Shape;4638;p22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39" name="Google Shape;4639;p22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40" name="Google Shape;4640;p22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41" name="Google Shape;4641;p22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42" name="Google Shape;4642;p22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43" name="Google Shape;4643;p221"/>
          <p:cNvSpPr txBox="1">
            <a:spLocks noGrp="1"/>
          </p:cNvSpPr>
          <p:nvPr>
            <p:ph type="subTitle" idx="1"/>
          </p:nvPr>
        </p:nvSpPr>
        <p:spPr>
          <a:xfrm>
            <a:off x="1463040" y="13990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44" name="Google Shape;4644;p221"/>
          <p:cNvSpPr txBox="1">
            <a:spLocks noGrp="1"/>
          </p:cNvSpPr>
          <p:nvPr>
            <p:ph type="subTitle" idx="2"/>
          </p:nvPr>
        </p:nvSpPr>
        <p:spPr>
          <a:xfrm>
            <a:off x="2313432" y="2276856"/>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45" name="Google Shape;4645;p221"/>
          <p:cNvSpPr txBox="1">
            <a:spLocks noGrp="1"/>
          </p:cNvSpPr>
          <p:nvPr>
            <p:ph type="subTitle" idx="3"/>
          </p:nvPr>
        </p:nvSpPr>
        <p:spPr>
          <a:xfrm>
            <a:off x="3182112" y="3182112"/>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87. Four point process">
  <p:cSld name="Four point process">
    <p:spTree>
      <p:nvGrpSpPr>
        <p:cNvPr id="1" name="Shape 4646"/>
        <p:cNvGrpSpPr/>
        <p:nvPr/>
      </p:nvGrpSpPr>
      <p:grpSpPr>
        <a:xfrm>
          <a:off x="0" y="0"/>
          <a:ext cx="0" cy="0"/>
          <a:chOff x="0" y="0"/>
          <a:chExt cx="0" cy="0"/>
        </a:xfrm>
      </p:grpSpPr>
      <p:cxnSp>
        <p:nvCxnSpPr>
          <p:cNvPr id="4647" name="Google Shape;4647;p222"/>
          <p:cNvCxnSpPr/>
          <p:nvPr/>
        </p:nvCxnSpPr>
        <p:spPr>
          <a:xfrm>
            <a:off x="1946447" y="2340107"/>
            <a:ext cx="0" cy="545400"/>
          </a:xfrm>
          <a:prstGeom prst="straightConnector1">
            <a:avLst/>
          </a:prstGeom>
          <a:noFill/>
          <a:ln w="19050" cap="rnd" cmpd="sng">
            <a:solidFill>
              <a:schemeClr val="accent5"/>
            </a:solidFill>
            <a:prstDash val="solid"/>
            <a:round/>
            <a:headEnd type="none" w="sm" len="sm"/>
            <a:tailEnd type="none" w="sm" len="sm"/>
          </a:ln>
        </p:spPr>
      </p:cxnSp>
      <p:cxnSp>
        <p:nvCxnSpPr>
          <p:cNvPr id="4648" name="Google Shape;4648;p222"/>
          <p:cNvCxnSpPr/>
          <p:nvPr/>
        </p:nvCxnSpPr>
        <p:spPr>
          <a:xfrm rot="10800000">
            <a:off x="1946358" y="2887692"/>
            <a:ext cx="540000" cy="0"/>
          </a:xfrm>
          <a:prstGeom prst="straightConnector1">
            <a:avLst/>
          </a:prstGeom>
          <a:noFill/>
          <a:ln w="19050" cap="rnd" cmpd="sng">
            <a:solidFill>
              <a:schemeClr val="accent2"/>
            </a:solidFill>
            <a:prstDash val="solid"/>
            <a:round/>
            <a:headEnd type="none" w="sm" len="sm"/>
            <a:tailEnd type="none" w="sm" len="sm"/>
          </a:ln>
        </p:spPr>
      </p:cxnSp>
      <p:sp>
        <p:nvSpPr>
          <p:cNvPr id="4649" name="Google Shape;4649;p222"/>
          <p:cNvSpPr/>
          <p:nvPr/>
        </p:nvSpPr>
        <p:spPr>
          <a:xfrm>
            <a:off x="753618" y="786701"/>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650" name="Google Shape;4650;p222"/>
          <p:cNvSpPr/>
          <p:nvPr/>
        </p:nvSpPr>
        <p:spPr>
          <a:xfrm>
            <a:off x="1624123" y="1667417"/>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651" name="Google Shape;4651;p222"/>
          <p:cNvSpPr/>
          <p:nvPr/>
        </p:nvSpPr>
        <p:spPr>
          <a:xfrm>
            <a:off x="2486358" y="2567885"/>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4652" name="Google Shape;4652;p222"/>
          <p:cNvCxnSpPr/>
          <p:nvPr/>
        </p:nvCxnSpPr>
        <p:spPr>
          <a:xfrm>
            <a:off x="1084212" y="1452963"/>
            <a:ext cx="0" cy="545400"/>
          </a:xfrm>
          <a:prstGeom prst="straightConnector1">
            <a:avLst/>
          </a:prstGeom>
          <a:noFill/>
          <a:ln w="19050" cap="rnd" cmpd="sng">
            <a:solidFill>
              <a:schemeClr val="accent1"/>
            </a:solidFill>
            <a:prstDash val="solid"/>
            <a:round/>
            <a:headEnd type="none" w="sm" len="sm"/>
            <a:tailEnd type="none" w="sm" len="sm"/>
          </a:ln>
        </p:spPr>
      </p:cxnSp>
      <p:cxnSp>
        <p:nvCxnSpPr>
          <p:cNvPr id="4653" name="Google Shape;4653;p222"/>
          <p:cNvCxnSpPr>
            <a:stCxn id="4650" idx="1"/>
          </p:cNvCxnSpPr>
          <p:nvPr/>
        </p:nvCxnSpPr>
        <p:spPr>
          <a:xfrm rot="10800000">
            <a:off x="1084123" y="2000567"/>
            <a:ext cx="540000" cy="0"/>
          </a:xfrm>
          <a:prstGeom prst="straightConnector1">
            <a:avLst/>
          </a:prstGeom>
          <a:noFill/>
          <a:ln w="19050" cap="rnd" cmpd="sng">
            <a:solidFill>
              <a:schemeClr val="accent5"/>
            </a:solidFill>
            <a:prstDash val="solid"/>
            <a:round/>
            <a:headEnd type="none" w="sm" len="sm"/>
            <a:tailEnd type="none" w="sm" len="sm"/>
          </a:ln>
        </p:spPr>
      </p:cxnSp>
      <p:cxnSp>
        <p:nvCxnSpPr>
          <p:cNvPr id="4654" name="Google Shape;4654;p222"/>
          <p:cNvCxnSpPr/>
          <p:nvPr/>
        </p:nvCxnSpPr>
        <p:spPr>
          <a:xfrm>
            <a:off x="2821857" y="3233066"/>
            <a:ext cx="0" cy="545400"/>
          </a:xfrm>
          <a:prstGeom prst="straightConnector1">
            <a:avLst/>
          </a:prstGeom>
          <a:noFill/>
          <a:ln w="19050" cap="rnd" cmpd="sng">
            <a:solidFill>
              <a:schemeClr val="accent2"/>
            </a:solidFill>
            <a:prstDash val="solid"/>
            <a:round/>
            <a:headEnd type="none" w="sm" len="sm"/>
            <a:tailEnd type="none" w="sm" len="sm"/>
          </a:ln>
        </p:spPr>
      </p:cxnSp>
      <p:cxnSp>
        <p:nvCxnSpPr>
          <p:cNvPr id="4655" name="Google Shape;4655;p222"/>
          <p:cNvCxnSpPr/>
          <p:nvPr/>
        </p:nvCxnSpPr>
        <p:spPr>
          <a:xfrm rot="10800000">
            <a:off x="2821767" y="3780651"/>
            <a:ext cx="540000" cy="0"/>
          </a:xfrm>
          <a:prstGeom prst="straightConnector1">
            <a:avLst/>
          </a:prstGeom>
          <a:noFill/>
          <a:ln w="19050" cap="rnd" cmpd="sng">
            <a:solidFill>
              <a:schemeClr val="accent6"/>
            </a:solidFill>
            <a:prstDash val="solid"/>
            <a:round/>
            <a:headEnd type="none" w="sm" len="sm"/>
            <a:tailEnd type="none" w="sm" len="sm"/>
          </a:ln>
        </p:spPr>
      </p:cxnSp>
      <p:sp>
        <p:nvSpPr>
          <p:cNvPr id="4656" name="Google Shape;4656;p222"/>
          <p:cNvSpPr/>
          <p:nvPr/>
        </p:nvSpPr>
        <p:spPr>
          <a:xfrm>
            <a:off x="3361767" y="3460844"/>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grpSp>
        <p:nvGrpSpPr>
          <p:cNvPr id="4657" name="Google Shape;4657;p222"/>
          <p:cNvGrpSpPr/>
          <p:nvPr/>
        </p:nvGrpSpPr>
        <p:grpSpPr>
          <a:xfrm>
            <a:off x="9190200" y="0"/>
            <a:ext cx="2579242" cy="2568339"/>
            <a:chOff x="22170399" y="777240"/>
            <a:chExt cx="6877978" cy="6848903"/>
          </a:xfrm>
        </p:grpSpPr>
        <p:grpSp>
          <p:nvGrpSpPr>
            <p:cNvPr id="4658" name="Google Shape;4658;p222"/>
            <p:cNvGrpSpPr/>
            <p:nvPr/>
          </p:nvGrpSpPr>
          <p:grpSpPr>
            <a:xfrm>
              <a:off x="22170399" y="777240"/>
              <a:ext cx="6877978" cy="6848903"/>
              <a:chOff x="22155159" y="0"/>
              <a:chExt cx="6877978" cy="6848903"/>
            </a:xfrm>
          </p:grpSpPr>
          <p:sp>
            <p:nvSpPr>
              <p:cNvPr id="4659" name="Google Shape;4659;p22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660" name="Google Shape;4660;p22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661" name="Google Shape;4661;p22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662" name="Google Shape;4662;p22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663" name="Google Shape;4663;p22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664" name="Google Shape;4664;p22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665" name="Google Shape;4665;p22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666" name="Google Shape;4666;p22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667" name="Google Shape;4667;p22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668" name="Google Shape;4668;p22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69" name="Google Shape;4669;p22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70" name="Google Shape;4670;p22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71" name="Google Shape;4671;p22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72" name="Google Shape;4672;p22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73" name="Google Shape;4673;p222"/>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4" name="Google Shape;4674;p222"/>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5" name="Google Shape;4675;p222"/>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6" name="Google Shape;4676;p222"/>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88. Title/funnel four">
  <p:cSld name="Title/funnel four">
    <p:spTree>
      <p:nvGrpSpPr>
        <p:cNvPr id="1" name="Shape 4677"/>
        <p:cNvGrpSpPr/>
        <p:nvPr/>
      </p:nvGrpSpPr>
      <p:grpSpPr>
        <a:xfrm>
          <a:off x="0" y="0"/>
          <a:ext cx="0" cy="0"/>
          <a:chOff x="0" y="0"/>
          <a:chExt cx="0" cy="0"/>
        </a:xfrm>
      </p:grpSpPr>
      <p:sp>
        <p:nvSpPr>
          <p:cNvPr id="4678" name="Google Shape;4678;p223"/>
          <p:cNvSpPr/>
          <p:nvPr/>
        </p:nvSpPr>
        <p:spPr>
          <a:xfrm>
            <a:off x="5511000" y="3186563"/>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679" name="Google Shape;4679;p223"/>
          <p:cNvSpPr/>
          <p:nvPr/>
        </p:nvSpPr>
        <p:spPr>
          <a:xfrm>
            <a:off x="5291850" y="2625788"/>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680" name="Google Shape;4680;p223"/>
          <p:cNvSpPr/>
          <p:nvPr/>
        </p:nvSpPr>
        <p:spPr>
          <a:xfrm>
            <a:off x="5023950" y="2065013"/>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681" name="Google Shape;4681;p223"/>
          <p:cNvSpPr/>
          <p:nvPr/>
        </p:nvSpPr>
        <p:spPr>
          <a:xfrm>
            <a:off x="4762500" y="1504263"/>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682" name="Google Shape;4682;p223"/>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4683" name="Google Shape;4683;p223"/>
          <p:cNvGrpSpPr/>
          <p:nvPr/>
        </p:nvGrpSpPr>
        <p:grpSpPr>
          <a:xfrm>
            <a:off x="9190200" y="0"/>
            <a:ext cx="2579242" cy="2568339"/>
            <a:chOff x="22170399" y="777240"/>
            <a:chExt cx="6877978" cy="6848903"/>
          </a:xfrm>
        </p:grpSpPr>
        <p:grpSp>
          <p:nvGrpSpPr>
            <p:cNvPr id="4684" name="Google Shape;4684;p223"/>
            <p:cNvGrpSpPr/>
            <p:nvPr/>
          </p:nvGrpSpPr>
          <p:grpSpPr>
            <a:xfrm>
              <a:off x="22170399" y="777240"/>
              <a:ext cx="6877978" cy="6848903"/>
              <a:chOff x="22155159" y="0"/>
              <a:chExt cx="6877978" cy="6848903"/>
            </a:xfrm>
          </p:grpSpPr>
          <p:sp>
            <p:nvSpPr>
              <p:cNvPr id="4685" name="Google Shape;4685;p22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686" name="Google Shape;4686;p22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687" name="Google Shape;4687;p22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688" name="Google Shape;4688;p22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689" name="Google Shape;4689;p22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690" name="Google Shape;4690;p22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691" name="Google Shape;4691;p22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692" name="Google Shape;4692;p22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693" name="Google Shape;4693;p22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694" name="Google Shape;4694;p22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95" name="Google Shape;4695;p22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96" name="Google Shape;4696;p22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97" name="Google Shape;4697;p22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98" name="Google Shape;4698;p22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99" name="Google Shape;4699;p223"/>
          <p:cNvSpPr txBox="1">
            <a:spLocks noGrp="1"/>
          </p:cNvSpPr>
          <p:nvPr>
            <p:ph type="subTitle" idx="1"/>
          </p:nvPr>
        </p:nvSpPr>
        <p:spPr>
          <a:xfrm>
            <a:off x="5023950" y="15712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00" name="Google Shape;4700;p223"/>
          <p:cNvSpPr txBox="1">
            <a:spLocks noGrp="1"/>
          </p:cNvSpPr>
          <p:nvPr>
            <p:ph type="subTitle" idx="2"/>
          </p:nvPr>
        </p:nvSpPr>
        <p:spPr>
          <a:xfrm>
            <a:off x="5164350" y="21334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01" name="Google Shape;4701;p223"/>
          <p:cNvSpPr txBox="1">
            <a:spLocks noGrp="1"/>
          </p:cNvSpPr>
          <p:nvPr>
            <p:ph type="subTitle" idx="3"/>
          </p:nvPr>
        </p:nvSpPr>
        <p:spPr>
          <a:xfrm>
            <a:off x="5487150" y="26912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02" name="Google Shape;4702;p223"/>
          <p:cNvSpPr txBox="1">
            <a:spLocks noGrp="1"/>
          </p:cNvSpPr>
          <p:nvPr>
            <p:ph type="subTitle" idx="4"/>
          </p:nvPr>
        </p:nvSpPr>
        <p:spPr>
          <a:xfrm>
            <a:off x="5696100" y="32490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89. Title/funnel five">
  <p:cSld name="Title/funnel five">
    <p:spTree>
      <p:nvGrpSpPr>
        <p:cNvPr id="1" name="Shape 4703"/>
        <p:cNvGrpSpPr/>
        <p:nvPr/>
      </p:nvGrpSpPr>
      <p:grpSpPr>
        <a:xfrm>
          <a:off x="0" y="0"/>
          <a:ext cx="0" cy="0"/>
          <a:chOff x="0" y="0"/>
          <a:chExt cx="0" cy="0"/>
        </a:xfrm>
      </p:grpSpPr>
      <p:grpSp>
        <p:nvGrpSpPr>
          <p:cNvPr id="4704" name="Google Shape;4704;p224"/>
          <p:cNvGrpSpPr/>
          <p:nvPr/>
        </p:nvGrpSpPr>
        <p:grpSpPr>
          <a:xfrm>
            <a:off x="9190200" y="0"/>
            <a:ext cx="2579242" cy="2568339"/>
            <a:chOff x="22170399" y="777240"/>
            <a:chExt cx="6877978" cy="6848903"/>
          </a:xfrm>
        </p:grpSpPr>
        <p:grpSp>
          <p:nvGrpSpPr>
            <p:cNvPr id="4705" name="Google Shape;4705;p224"/>
            <p:cNvGrpSpPr/>
            <p:nvPr/>
          </p:nvGrpSpPr>
          <p:grpSpPr>
            <a:xfrm>
              <a:off x="22170399" y="777240"/>
              <a:ext cx="6877978" cy="6848903"/>
              <a:chOff x="22155159" y="0"/>
              <a:chExt cx="6877978" cy="6848903"/>
            </a:xfrm>
          </p:grpSpPr>
          <p:sp>
            <p:nvSpPr>
              <p:cNvPr id="4706" name="Google Shape;4706;p22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707" name="Google Shape;4707;p22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708" name="Google Shape;4708;p22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709" name="Google Shape;4709;p22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710" name="Google Shape;4710;p22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711" name="Google Shape;4711;p22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712" name="Google Shape;4712;p22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713" name="Google Shape;4713;p22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714" name="Google Shape;4714;p22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715" name="Google Shape;4715;p22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716" name="Google Shape;4716;p22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717" name="Google Shape;4717;p22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718" name="Google Shape;4718;p22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719" name="Google Shape;4719;p22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720" name="Google Shape;4720;p224"/>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721" name="Google Shape;4721;p224"/>
          <p:cNvSpPr/>
          <p:nvPr/>
        </p:nvSpPr>
        <p:spPr>
          <a:xfrm>
            <a:off x="5511000" y="2906125"/>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22" name="Google Shape;4722;p224"/>
          <p:cNvSpPr/>
          <p:nvPr/>
        </p:nvSpPr>
        <p:spPr>
          <a:xfrm>
            <a:off x="5291850" y="2345350"/>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23" name="Google Shape;4723;p224"/>
          <p:cNvSpPr/>
          <p:nvPr/>
        </p:nvSpPr>
        <p:spPr>
          <a:xfrm>
            <a:off x="5023950" y="1784575"/>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24" name="Google Shape;4724;p224"/>
          <p:cNvSpPr/>
          <p:nvPr/>
        </p:nvSpPr>
        <p:spPr>
          <a:xfrm>
            <a:off x="4762500" y="1223825"/>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25" name="Google Shape;4725;p224"/>
          <p:cNvSpPr txBox="1">
            <a:spLocks noGrp="1"/>
          </p:cNvSpPr>
          <p:nvPr>
            <p:ph type="subTitle" idx="1"/>
          </p:nvPr>
        </p:nvSpPr>
        <p:spPr>
          <a:xfrm>
            <a:off x="5023950" y="1290850"/>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6" name="Google Shape;4726;p224"/>
          <p:cNvSpPr txBox="1">
            <a:spLocks noGrp="1"/>
          </p:cNvSpPr>
          <p:nvPr>
            <p:ph type="subTitle" idx="2"/>
          </p:nvPr>
        </p:nvSpPr>
        <p:spPr>
          <a:xfrm>
            <a:off x="5164350" y="1853050"/>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7" name="Google Shape;4727;p224"/>
          <p:cNvSpPr txBox="1">
            <a:spLocks noGrp="1"/>
          </p:cNvSpPr>
          <p:nvPr>
            <p:ph type="subTitle" idx="3"/>
          </p:nvPr>
        </p:nvSpPr>
        <p:spPr>
          <a:xfrm>
            <a:off x="5487150" y="2410825"/>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8" name="Google Shape;4728;p224"/>
          <p:cNvSpPr txBox="1">
            <a:spLocks noGrp="1"/>
          </p:cNvSpPr>
          <p:nvPr>
            <p:ph type="subTitle" idx="4"/>
          </p:nvPr>
        </p:nvSpPr>
        <p:spPr>
          <a:xfrm>
            <a:off x="5696100" y="2968625"/>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9" name="Google Shape;4729;p224"/>
          <p:cNvSpPr/>
          <p:nvPr/>
        </p:nvSpPr>
        <p:spPr>
          <a:xfrm>
            <a:off x="5696100" y="3466913"/>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30" name="Google Shape;4730;p224"/>
          <p:cNvSpPr txBox="1">
            <a:spLocks noGrp="1"/>
          </p:cNvSpPr>
          <p:nvPr>
            <p:ph type="subTitle" idx="5"/>
          </p:nvPr>
        </p:nvSpPr>
        <p:spPr>
          <a:xfrm>
            <a:off x="5846411" y="352941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90. Funnel four w supporting">
  <p:cSld name="Funnel four w supporting">
    <p:spTree>
      <p:nvGrpSpPr>
        <p:cNvPr id="1" name="Shape 4731"/>
        <p:cNvGrpSpPr/>
        <p:nvPr/>
      </p:nvGrpSpPr>
      <p:grpSpPr>
        <a:xfrm>
          <a:off x="0" y="0"/>
          <a:ext cx="0" cy="0"/>
          <a:chOff x="0" y="0"/>
          <a:chExt cx="0" cy="0"/>
        </a:xfrm>
      </p:grpSpPr>
      <p:cxnSp>
        <p:nvCxnSpPr>
          <p:cNvPr id="4732" name="Google Shape;4732;p225"/>
          <p:cNvCxnSpPr/>
          <p:nvPr/>
        </p:nvCxnSpPr>
        <p:spPr>
          <a:xfrm flipH="1">
            <a:off x="1504878" y="1779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33" name="Google Shape;4733;p225"/>
          <p:cNvCxnSpPr/>
          <p:nvPr/>
        </p:nvCxnSpPr>
        <p:spPr>
          <a:xfrm flipH="1">
            <a:off x="1497154" y="2340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34" name="Google Shape;4734;p225"/>
          <p:cNvCxnSpPr/>
          <p:nvPr/>
        </p:nvCxnSpPr>
        <p:spPr>
          <a:xfrm flipH="1">
            <a:off x="1497154" y="2900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35" name="Google Shape;4735;p225"/>
          <p:cNvCxnSpPr/>
          <p:nvPr/>
        </p:nvCxnSpPr>
        <p:spPr>
          <a:xfrm flipH="1">
            <a:off x="1504878" y="3461636"/>
            <a:ext cx="3972000" cy="4500"/>
          </a:xfrm>
          <a:prstGeom prst="straightConnector1">
            <a:avLst/>
          </a:prstGeom>
          <a:noFill/>
          <a:ln w="19050" cap="flat" cmpd="sng">
            <a:solidFill>
              <a:schemeClr val="dk2"/>
            </a:solidFill>
            <a:prstDash val="solid"/>
            <a:round/>
            <a:headEnd type="none" w="sm" len="sm"/>
            <a:tailEnd type="none" w="sm" len="sm"/>
          </a:ln>
        </p:spPr>
      </p:cxnSp>
      <p:sp>
        <p:nvSpPr>
          <p:cNvPr id="4736" name="Google Shape;4736;p225"/>
          <p:cNvSpPr/>
          <p:nvPr/>
        </p:nvSpPr>
        <p:spPr>
          <a:xfrm>
            <a:off x="1074562" y="15650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1</a:t>
            </a:r>
            <a:endParaRPr sz="1400" i="0" u="none" strike="noStrike" cap="none">
              <a:solidFill>
                <a:schemeClr val="lt1"/>
              </a:solidFill>
              <a:latin typeface="Roboto Mono"/>
              <a:ea typeface="Roboto Mono"/>
              <a:cs typeface="Roboto Mono"/>
              <a:sym typeface="Roboto Mono"/>
            </a:endParaRPr>
          </a:p>
        </p:txBody>
      </p:sp>
      <p:sp>
        <p:nvSpPr>
          <p:cNvPr id="4737" name="Google Shape;4737;p225"/>
          <p:cNvSpPr/>
          <p:nvPr/>
        </p:nvSpPr>
        <p:spPr>
          <a:xfrm>
            <a:off x="1074562" y="2125799"/>
            <a:ext cx="428700" cy="4287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2</a:t>
            </a:r>
            <a:endParaRPr sz="1400" i="0" u="none" strike="noStrike" cap="none">
              <a:solidFill>
                <a:schemeClr val="lt1"/>
              </a:solidFill>
              <a:latin typeface="Roboto Mono"/>
              <a:ea typeface="Roboto Mono"/>
              <a:cs typeface="Roboto Mono"/>
              <a:sym typeface="Roboto Mono"/>
            </a:endParaRPr>
          </a:p>
        </p:txBody>
      </p:sp>
      <p:sp>
        <p:nvSpPr>
          <p:cNvPr id="4738" name="Google Shape;4738;p225"/>
          <p:cNvSpPr/>
          <p:nvPr/>
        </p:nvSpPr>
        <p:spPr>
          <a:xfrm>
            <a:off x="1074562" y="2686557"/>
            <a:ext cx="428700" cy="4287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3</a:t>
            </a:r>
            <a:endParaRPr sz="1400" i="0" u="none" strike="noStrike" cap="none">
              <a:solidFill>
                <a:schemeClr val="lt1"/>
              </a:solidFill>
              <a:latin typeface="Roboto Mono"/>
              <a:ea typeface="Roboto Mono"/>
              <a:cs typeface="Roboto Mono"/>
              <a:sym typeface="Roboto Mono"/>
            </a:endParaRPr>
          </a:p>
        </p:txBody>
      </p:sp>
      <p:sp>
        <p:nvSpPr>
          <p:cNvPr id="4739" name="Google Shape;4739;p225"/>
          <p:cNvSpPr/>
          <p:nvPr/>
        </p:nvSpPr>
        <p:spPr>
          <a:xfrm>
            <a:off x="1074562" y="3247316"/>
            <a:ext cx="428700" cy="4287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4</a:t>
            </a:r>
            <a:endParaRPr sz="1400" i="0" u="none" strike="noStrike" cap="none">
              <a:solidFill>
                <a:schemeClr val="lt1"/>
              </a:solidFill>
              <a:latin typeface="Roboto Mono"/>
              <a:ea typeface="Roboto Mono"/>
              <a:cs typeface="Roboto Mono"/>
              <a:sym typeface="Roboto Mono"/>
            </a:endParaRPr>
          </a:p>
        </p:txBody>
      </p:sp>
      <p:grpSp>
        <p:nvGrpSpPr>
          <p:cNvPr id="4740" name="Google Shape;4740;p225"/>
          <p:cNvGrpSpPr/>
          <p:nvPr/>
        </p:nvGrpSpPr>
        <p:grpSpPr>
          <a:xfrm>
            <a:off x="9190200" y="0"/>
            <a:ext cx="2579242" cy="2568339"/>
            <a:chOff x="22170399" y="777240"/>
            <a:chExt cx="6877978" cy="6848903"/>
          </a:xfrm>
        </p:grpSpPr>
        <p:grpSp>
          <p:nvGrpSpPr>
            <p:cNvPr id="4741" name="Google Shape;4741;p225"/>
            <p:cNvGrpSpPr/>
            <p:nvPr/>
          </p:nvGrpSpPr>
          <p:grpSpPr>
            <a:xfrm>
              <a:off x="22170399" y="777240"/>
              <a:ext cx="6877978" cy="6848903"/>
              <a:chOff x="22155159" y="0"/>
              <a:chExt cx="6877978" cy="6848903"/>
            </a:xfrm>
          </p:grpSpPr>
          <p:sp>
            <p:nvSpPr>
              <p:cNvPr id="4742" name="Google Shape;4742;p22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743" name="Google Shape;4743;p22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744" name="Google Shape;4744;p22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745" name="Google Shape;4745;p22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746" name="Google Shape;4746;p22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747" name="Google Shape;4747;p22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748" name="Google Shape;4748;p22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749" name="Google Shape;4749;p22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750" name="Google Shape;4750;p22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751" name="Google Shape;4751;p22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752" name="Google Shape;4752;p22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753" name="Google Shape;4753;p22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754" name="Google Shape;4754;p22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755" name="Google Shape;4755;p22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756" name="Google Shape;4756;p225"/>
          <p:cNvSpPr txBox="1">
            <a:spLocks noGrp="1"/>
          </p:cNvSpPr>
          <p:nvPr>
            <p:ph type="subTitle" idx="1"/>
          </p:nvPr>
        </p:nvSpPr>
        <p:spPr>
          <a:xfrm>
            <a:off x="5569452" y="1545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57" name="Google Shape;4757;p225"/>
          <p:cNvSpPr txBox="1">
            <a:spLocks noGrp="1"/>
          </p:cNvSpPr>
          <p:nvPr>
            <p:ph type="subTitle" idx="2"/>
          </p:nvPr>
        </p:nvSpPr>
        <p:spPr>
          <a:xfrm>
            <a:off x="5569452" y="2103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58" name="Google Shape;4758;p225"/>
          <p:cNvSpPr txBox="1">
            <a:spLocks noGrp="1"/>
          </p:cNvSpPr>
          <p:nvPr>
            <p:ph type="subTitle" idx="3"/>
          </p:nvPr>
        </p:nvSpPr>
        <p:spPr>
          <a:xfrm>
            <a:off x="5569452" y="2670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59" name="Google Shape;4759;p225"/>
          <p:cNvSpPr txBox="1">
            <a:spLocks noGrp="1"/>
          </p:cNvSpPr>
          <p:nvPr>
            <p:ph type="subTitle" idx="4"/>
          </p:nvPr>
        </p:nvSpPr>
        <p:spPr>
          <a:xfrm>
            <a:off x="5569452" y="3227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60" name="Google Shape;4760;p225"/>
          <p:cNvSpPr/>
          <p:nvPr/>
        </p:nvSpPr>
        <p:spPr>
          <a:xfrm>
            <a:off x="2558250" y="3262763"/>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61" name="Google Shape;4761;p225"/>
          <p:cNvSpPr/>
          <p:nvPr/>
        </p:nvSpPr>
        <p:spPr>
          <a:xfrm>
            <a:off x="2339100" y="27019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62" name="Google Shape;4762;p225"/>
          <p:cNvSpPr/>
          <p:nvPr/>
        </p:nvSpPr>
        <p:spPr>
          <a:xfrm>
            <a:off x="2071200" y="2141213"/>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63" name="Google Shape;4763;p225"/>
          <p:cNvSpPr/>
          <p:nvPr/>
        </p:nvSpPr>
        <p:spPr>
          <a:xfrm>
            <a:off x="1809750" y="1580463"/>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64" name="Google Shape;4764;p225"/>
          <p:cNvSpPr txBox="1">
            <a:spLocks noGrp="1"/>
          </p:cNvSpPr>
          <p:nvPr>
            <p:ph type="subTitle" idx="5"/>
          </p:nvPr>
        </p:nvSpPr>
        <p:spPr>
          <a:xfrm>
            <a:off x="2071200" y="1647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65" name="Google Shape;4765;p225"/>
          <p:cNvSpPr txBox="1">
            <a:spLocks noGrp="1"/>
          </p:cNvSpPr>
          <p:nvPr>
            <p:ph type="subTitle" idx="6"/>
          </p:nvPr>
        </p:nvSpPr>
        <p:spPr>
          <a:xfrm>
            <a:off x="2211600" y="2209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66" name="Google Shape;4766;p225"/>
          <p:cNvSpPr txBox="1">
            <a:spLocks noGrp="1"/>
          </p:cNvSpPr>
          <p:nvPr>
            <p:ph type="subTitle" idx="7"/>
          </p:nvPr>
        </p:nvSpPr>
        <p:spPr>
          <a:xfrm>
            <a:off x="2534400" y="2767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67" name="Google Shape;4767;p225"/>
          <p:cNvSpPr txBox="1">
            <a:spLocks noGrp="1"/>
          </p:cNvSpPr>
          <p:nvPr>
            <p:ph type="subTitle" idx="8"/>
          </p:nvPr>
        </p:nvSpPr>
        <p:spPr>
          <a:xfrm>
            <a:off x="2743350" y="3325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91. Funnel five w supporting">
  <p:cSld name="Funnel five w supporting">
    <p:spTree>
      <p:nvGrpSpPr>
        <p:cNvPr id="1" name="Shape 4768"/>
        <p:cNvGrpSpPr/>
        <p:nvPr/>
      </p:nvGrpSpPr>
      <p:grpSpPr>
        <a:xfrm>
          <a:off x="0" y="0"/>
          <a:ext cx="0" cy="0"/>
          <a:chOff x="0" y="0"/>
          <a:chExt cx="0" cy="0"/>
        </a:xfrm>
      </p:grpSpPr>
      <p:grpSp>
        <p:nvGrpSpPr>
          <p:cNvPr id="4769" name="Google Shape;4769;p226"/>
          <p:cNvGrpSpPr/>
          <p:nvPr/>
        </p:nvGrpSpPr>
        <p:grpSpPr>
          <a:xfrm>
            <a:off x="9190200" y="0"/>
            <a:ext cx="2579242" cy="2568339"/>
            <a:chOff x="22170399" y="777240"/>
            <a:chExt cx="6877978" cy="6848903"/>
          </a:xfrm>
        </p:grpSpPr>
        <p:grpSp>
          <p:nvGrpSpPr>
            <p:cNvPr id="4770" name="Google Shape;4770;p226"/>
            <p:cNvGrpSpPr/>
            <p:nvPr/>
          </p:nvGrpSpPr>
          <p:grpSpPr>
            <a:xfrm>
              <a:off x="22170399" y="777240"/>
              <a:ext cx="6877978" cy="6848903"/>
              <a:chOff x="22155159" y="0"/>
              <a:chExt cx="6877978" cy="6848903"/>
            </a:xfrm>
          </p:grpSpPr>
          <p:sp>
            <p:nvSpPr>
              <p:cNvPr id="4771" name="Google Shape;4771;p22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772" name="Google Shape;4772;p22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773" name="Google Shape;4773;p22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774" name="Google Shape;4774;p22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775" name="Google Shape;4775;p22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776" name="Google Shape;4776;p22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777" name="Google Shape;4777;p22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778" name="Google Shape;4778;p22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779" name="Google Shape;4779;p22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780" name="Google Shape;4780;p22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781" name="Google Shape;4781;p22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782" name="Google Shape;4782;p22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783" name="Google Shape;4783;p22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784" name="Google Shape;4784;p22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cxnSp>
        <p:nvCxnSpPr>
          <p:cNvPr id="4785" name="Google Shape;4785;p226"/>
          <p:cNvCxnSpPr/>
          <p:nvPr/>
        </p:nvCxnSpPr>
        <p:spPr>
          <a:xfrm flipH="1">
            <a:off x="1504878" y="1398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86" name="Google Shape;4786;p226"/>
          <p:cNvCxnSpPr/>
          <p:nvPr/>
        </p:nvCxnSpPr>
        <p:spPr>
          <a:xfrm flipH="1">
            <a:off x="1497154" y="1959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87" name="Google Shape;4787;p226"/>
          <p:cNvCxnSpPr/>
          <p:nvPr/>
        </p:nvCxnSpPr>
        <p:spPr>
          <a:xfrm flipH="1">
            <a:off x="1497154" y="2519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88" name="Google Shape;4788;p226"/>
          <p:cNvCxnSpPr/>
          <p:nvPr/>
        </p:nvCxnSpPr>
        <p:spPr>
          <a:xfrm flipH="1">
            <a:off x="1504878" y="3080636"/>
            <a:ext cx="3972000" cy="4500"/>
          </a:xfrm>
          <a:prstGeom prst="straightConnector1">
            <a:avLst/>
          </a:prstGeom>
          <a:noFill/>
          <a:ln w="19050" cap="flat" cmpd="sng">
            <a:solidFill>
              <a:schemeClr val="dk2"/>
            </a:solidFill>
            <a:prstDash val="solid"/>
            <a:round/>
            <a:headEnd type="none" w="sm" len="sm"/>
            <a:tailEnd type="none" w="sm" len="sm"/>
          </a:ln>
        </p:spPr>
      </p:cxnSp>
      <p:sp>
        <p:nvSpPr>
          <p:cNvPr id="4789" name="Google Shape;4789;p226"/>
          <p:cNvSpPr/>
          <p:nvPr/>
        </p:nvSpPr>
        <p:spPr>
          <a:xfrm>
            <a:off x="1074287" y="11840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1</a:t>
            </a:r>
            <a:endParaRPr sz="1400" i="0" u="none" strike="noStrike" cap="none">
              <a:solidFill>
                <a:schemeClr val="lt1"/>
              </a:solidFill>
              <a:latin typeface="Roboto Mono"/>
              <a:ea typeface="Roboto Mono"/>
              <a:cs typeface="Roboto Mono"/>
              <a:sym typeface="Roboto Mono"/>
            </a:endParaRPr>
          </a:p>
        </p:txBody>
      </p:sp>
      <p:sp>
        <p:nvSpPr>
          <p:cNvPr id="4790" name="Google Shape;4790;p226"/>
          <p:cNvSpPr/>
          <p:nvPr/>
        </p:nvSpPr>
        <p:spPr>
          <a:xfrm>
            <a:off x="1074287" y="1744799"/>
            <a:ext cx="428700" cy="4287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2</a:t>
            </a:r>
            <a:endParaRPr sz="1400" i="0" u="none" strike="noStrike" cap="none">
              <a:solidFill>
                <a:schemeClr val="lt1"/>
              </a:solidFill>
              <a:latin typeface="Roboto Mono"/>
              <a:ea typeface="Roboto Mono"/>
              <a:cs typeface="Roboto Mono"/>
              <a:sym typeface="Roboto Mono"/>
            </a:endParaRPr>
          </a:p>
        </p:txBody>
      </p:sp>
      <p:sp>
        <p:nvSpPr>
          <p:cNvPr id="4791" name="Google Shape;4791;p226"/>
          <p:cNvSpPr/>
          <p:nvPr/>
        </p:nvSpPr>
        <p:spPr>
          <a:xfrm>
            <a:off x="1074287" y="2305557"/>
            <a:ext cx="428700" cy="4287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3</a:t>
            </a:r>
            <a:endParaRPr sz="1400" i="0" u="none" strike="noStrike" cap="none">
              <a:solidFill>
                <a:schemeClr val="lt1"/>
              </a:solidFill>
              <a:latin typeface="Roboto Mono"/>
              <a:ea typeface="Roboto Mono"/>
              <a:cs typeface="Roboto Mono"/>
              <a:sym typeface="Roboto Mono"/>
            </a:endParaRPr>
          </a:p>
        </p:txBody>
      </p:sp>
      <p:sp>
        <p:nvSpPr>
          <p:cNvPr id="4792" name="Google Shape;4792;p226"/>
          <p:cNvSpPr/>
          <p:nvPr/>
        </p:nvSpPr>
        <p:spPr>
          <a:xfrm>
            <a:off x="1074287" y="2866316"/>
            <a:ext cx="428700" cy="4287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4</a:t>
            </a:r>
            <a:endParaRPr sz="1400" i="0" u="none" strike="noStrike" cap="none">
              <a:solidFill>
                <a:schemeClr val="lt1"/>
              </a:solidFill>
              <a:latin typeface="Roboto Mono"/>
              <a:ea typeface="Roboto Mono"/>
              <a:cs typeface="Roboto Mono"/>
              <a:sym typeface="Roboto Mono"/>
            </a:endParaRPr>
          </a:p>
        </p:txBody>
      </p:sp>
      <p:sp>
        <p:nvSpPr>
          <p:cNvPr id="4793" name="Google Shape;4793;p226"/>
          <p:cNvSpPr txBox="1">
            <a:spLocks noGrp="1"/>
          </p:cNvSpPr>
          <p:nvPr>
            <p:ph type="subTitle" idx="1"/>
          </p:nvPr>
        </p:nvSpPr>
        <p:spPr>
          <a:xfrm>
            <a:off x="5569452" y="1164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94" name="Google Shape;4794;p226"/>
          <p:cNvSpPr txBox="1">
            <a:spLocks noGrp="1"/>
          </p:cNvSpPr>
          <p:nvPr>
            <p:ph type="subTitle" idx="2"/>
          </p:nvPr>
        </p:nvSpPr>
        <p:spPr>
          <a:xfrm>
            <a:off x="5569452" y="1722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95" name="Google Shape;4795;p226"/>
          <p:cNvSpPr txBox="1">
            <a:spLocks noGrp="1"/>
          </p:cNvSpPr>
          <p:nvPr>
            <p:ph type="subTitle" idx="3"/>
          </p:nvPr>
        </p:nvSpPr>
        <p:spPr>
          <a:xfrm>
            <a:off x="5569452" y="2289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96" name="Google Shape;4796;p226"/>
          <p:cNvSpPr txBox="1">
            <a:spLocks noGrp="1"/>
          </p:cNvSpPr>
          <p:nvPr>
            <p:ph type="subTitle" idx="4"/>
          </p:nvPr>
        </p:nvSpPr>
        <p:spPr>
          <a:xfrm>
            <a:off x="5569452" y="2846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97" name="Google Shape;4797;p226"/>
          <p:cNvSpPr/>
          <p:nvPr/>
        </p:nvSpPr>
        <p:spPr>
          <a:xfrm>
            <a:off x="2558250" y="2881763"/>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98" name="Google Shape;4798;p226"/>
          <p:cNvSpPr/>
          <p:nvPr/>
        </p:nvSpPr>
        <p:spPr>
          <a:xfrm>
            <a:off x="2339100" y="23209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99" name="Google Shape;4799;p226"/>
          <p:cNvSpPr/>
          <p:nvPr/>
        </p:nvSpPr>
        <p:spPr>
          <a:xfrm>
            <a:off x="2071200" y="1760213"/>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800" name="Google Shape;4800;p226"/>
          <p:cNvSpPr/>
          <p:nvPr/>
        </p:nvSpPr>
        <p:spPr>
          <a:xfrm>
            <a:off x="1809750" y="1199463"/>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801" name="Google Shape;4801;p226"/>
          <p:cNvSpPr txBox="1">
            <a:spLocks noGrp="1"/>
          </p:cNvSpPr>
          <p:nvPr>
            <p:ph type="subTitle" idx="5"/>
          </p:nvPr>
        </p:nvSpPr>
        <p:spPr>
          <a:xfrm>
            <a:off x="2071200" y="1266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2" name="Google Shape;4802;p226"/>
          <p:cNvSpPr txBox="1">
            <a:spLocks noGrp="1"/>
          </p:cNvSpPr>
          <p:nvPr>
            <p:ph type="subTitle" idx="6"/>
          </p:nvPr>
        </p:nvSpPr>
        <p:spPr>
          <a:xfrm>
            <a:off x="2211600" y="1828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3" name="Google Shape;4803;p226"/>
          <p:cNvSpPr txBox="1">
            <a:spLocks noGrp="1"/>
          </p:cNvSpPr>
          <p:nvPr>
            <p:ph type="subTitle" idx="7"/>
          </p:nvPr>
        </p:nvSpPr>
        <p:spPr>
          <a:xfrm>
            <a:off x="2534400" y="2386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4" name="Google Shape;4804;p226"/>
          <p:cNvSpPr txBox="1">
            <a:spLocks noGrp="1"/>
          </p:cNvSpPr>
          <p:nvPr>
            <p:ph type="subTitle" idx="8"/>
          </p:nvPr>
        </p:nvSpPr>
        <p:spPr>
          <a:xfrm>
            <a:off x="2743350" y="2944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805" name="Google Shape;4805;p226"/>
          <p:cNvCxnSpPr/>
          <p:nvPr/>
        </p:nvCxnSpPr>
        <p:spPr>
          <a:xfrm flipH="1">
            <a:off x="1504328" y="3676361"/>
            <a:ext cx="3972000" cy="4500"/>
          </a:xfrm>
          <a:prstGeom prst="straightConnector1">
            <a:avLst/>
          </a:prstGeom>
          <a:noFill/>
          <a:ln w="19050" cap="flat" cmpd="sng">
            <a:solidFill>
              <a:schemeClr val="dk2"/>
            </a:solidFill>
            <a:prstDash val="solid"/>
            <a:round/>
            <a:headEnd type="none" w="sm" len="sm"/>
            <a:tailEnd type="none" w="sm" len="sm"/>
          </a:ln>
        </p:spPr>
      </p:cxnSp>
      <p:sp>
        <p:nvSpPr>
          <p:cNvPr id="4806" name="Google Shape;4806;p226"/>
          <p:cNvSpPr/>
          <p:nvPr/>
        </p:nvSpPr>
        <p:spPr>
          <a:xfrm>
            <a:off x="1074287" y="3462041"/>
            <a:ext cx="428700" cy="4287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a:solidFill>
                  <a:schemeClr val="lt1"/>
                </a:solidFill>
                <a:latin typeface="Roboto Mono"/>
                <a:ea typeface="Roboto Mono"/>
                <a:cs typeface="Roboto Mono"/>
                <a:sym typeface="Roboto Mono"/>
              </a:rPr>
              <a:t>5</a:t>
            </a:r>
            <a:endParaRPr sz="1400" i="0" u="none" strike="noStrike" cap="none">
              <a:solidFill>
                <a:schemeClr val="lt1"/>
              </a:solidFill>
              <a:latin typeface="Roboto Mono"/>
              <a:ea typeface="Roboto Mono"/>
              <a:cs typeface="Roboto Mono"/>
              <a:sym typeface="Roboto Mono"/>
            </a:endParaRPr>
          </a:p>
        </p:txBody>
      </p:sp>
      <p:sp>
        <p:nvSpPr>
          <p:cNvPr id="4807" name="Google Shape;4807;p226"/>
          <p:cNvSpPr txBox="1">
            <a:spLocks noGrp="1"/>
          </p:cNvSpPr>
          <p:nvPr>
            <p:ph type="subTitle" idx="9"/>
          </p:nvPr>
        </p:nvSpPr>
        <p:spPr>
          <a:xfrm>
            <a:off x="5568902" y="344254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08" name="Google Shape;4808;p226"/>
          <p:cNvSpPr/>
          <p:nvPr/>
        </p:nvSpPr>
        <p:spPr>
          <a:xfrm>
            <a:off x="2742800" y="3454363"/>
            <a:ext cx="1600200" cy="4527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809" name="Google Shape;4809;p226"/>
          <p:cNvSpPr txBox="1">
            <a:spLocks noGrp="1"/>
          </p:cNvSpPr>
          <p:nvPr>
            <p:ph type="subTitle" idx="13"/>
          </p:nvPr>
        </p:nvSpPr>
        <p:spPr>
          <a:xfrm>
            <a:off x="2893111" y="351686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92. Venn three">
  <p:cSld name="Venn three">
    <p:spTree>
      <p:nvGrpSpPr>
        <p:cNvPr id="1" name="Shape 4810"/>
        <p:cNvGrpSpPr/>
        <p:nvPr/>
      </p:nvGrpSpPr>
      <p:grpSpPr>
        <a:xfrm>
          <a:off x="0" y="0"/>
          <a:ext cx="0" cy="0"/>
          <a:chOff x="0" y="0"/>
          <a:chExt cx="0" cy="0"/>
        </a:xfrm>
      </p:grpSpPr>
      <p:sp>
        <p:nvSpPr>
          <p:cNvPr id="4811" name="Google Shape;4811;p227"/>
          <p:cNvSpPr/>
          <p:nvPr/>
        </p:nvSpPr>
        <p:spPr>
          <a:xfrm>
            <a:off x="3676872" y="1465298"/>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12" name="Google Shape;4812;p227"/>
          <p:cNvSpPr/>
          <p:nvPr/>
        </p:nvSpPr>
        <p:spPr>
          <a:xfrm>
            <a:off x="4257675" y="2442164"/>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13" name="Google Shape;4813;p227"/>
          <p:cNvSpPr/>
          <p:nvPr/>
        </p:nvSpPr>
        <p:spPr>
          <a:xfrm>
            <a:off x="3123979" y="2442164"/>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814" name="Google Shape;4814;p227"/>
          <p:cNvGrpSpPr/>
          <p:nvPr/>
        </p:nvGrpSpPr>
        <p:grpSpPr>
          <a:xfrm rot="5400000" flipH="1">
            <a:off x="2878533" y="3159234"/>
            <a:ext cx="120038" cy="370102"/>
            <a:chOff x="8582641" y="10031581"/>
            <a:chExt cx="320100" cy="986939"/>
          </a:xfrm>
        </p:grpSpPr>
        <p:cxnSp>
          <p:nvCxnSpPr>
            <p:cNvPr id="4815" name="Google Shape;4815;p22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16" name="Google Shape;4816;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17" name="Google Shape;4817;p227"/>
          <p:cNvGrpSpPr/>
          <p:nvPr/>
        </p:nvGrpSpPr>
        <p:grpSpPr>
          <a:xfrm rot="-5400000" flipH="1">
            <a:off x="6097251" y="3117733"/>
            <a:ext cx="120037" cy="370102"/>
            <a:chOff x="8582641" y="10031581"/>
            <a:chExt cx="320100" cy="986939"/>
          </a:xfrm>
        </p:grpSpPr>
        <p:cxnSp>
          <p:nvCxnSpPr>
            <p:cNvPr id="4818" name="Google Shape;4818;p22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19" name="Google Shape;4819;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20" name="Google Shape;4820;p227"/>
          <p:cNvGrpSpPr/>
          <p:nvPr/>
        </p:nvGrpSpPr>
        <p:grpSpPr>
          <a:xfrm rot="-5400000" flipH="1">
            <a:off x="5602139" y="920956"/>
            <a:ext cx="120037" cy="1360327"/>
            <a:chOff x="8582641" y="7390982"/>
            <a:chExt cx="320100" cy="3627538"/>
          </a:xfrm>
        </p:grpSpPr>
        <p:cxnSp>
          <p:nvCxnSpPr>
            <p:cNvPr id="4821" name="Google Shape;4821;p227"/>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22" name="Google Shape;4822;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23" name="Google Shape;4823;p227"/>
          <p:cNvGrpSpPr/>
          <p:nvPr/>
        </p:nvGrpSpPr>
        <p:grpSpPr>
          <a:xfrm>
            <a:off x="9190200" y="0"/>
            <a:ext cx="2579242" cy="2568339"/>
            <a:chOff x="22170399" y="777240"/>
            <a:chExt cx="6877978" cy="6848903"/>
          </a:xfrm>
        </p:grpSpPr>
        <p:grpSp>
          <p:nvGrpSpPr>
            <p:cNvPr id="4824" name="Google Shape;4824;p227"/>
            <p:cNvGrpSpPr/>
            <p:nvPr/>
          </p:nvGrpSpPr>
          <p:grpSpPr>
            <a:xfrm>
              <a:off x="22170399" y="777240"/>
              <a:ext cx="6877978" cy="6848903"/>
              <a:chOff x="22155159" y="0"/>
              <a:chExt cx="6877978" cy="6848903"/>
            </a:xfrm>
          </p:grpSpPr>
          <p:sp>
            <p:nvSpPr>
              <p:cNvPr id="4825" name="Google Shape;4825;p22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826" name="Google Shape;4826;p22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827" name="Google Shape;4827;p22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828" name="Google Shape;4828;p22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829" name="Google Shape;4829;p22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830" name="Google Shape;4830;p22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831" name="Google Shape;4831;p22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832" name="Google Shape;4832;p22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833" name="Google Shape;4833;p22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834" name="Google Shape;4834;p22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835" name="Google Shape;4835;p22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836" name="Google Shape;4836;p22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837" name="Google Shape;4837;p22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838" name="Google Shape;4838;p22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839" name="Google Shape;4839;p227"/>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840" name="Google Shape;4840;p227"/>
          <p:cNvSpPr txBox="1">
            <a:spLocks noGrp="1"/>
          </p:cNvSpPr>
          <p:nvPr>
            <p:ph type="subTitle" idx="1"/>
          </p:nvPr>
        </p:nvSpPr>
        <p:spPr>
          <a:xfrm>
            <a:off x="6377225" y="1354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41" name="Google Shape;4841;p227"/>
          <p:cNvSpPr txBox="1">
            <a:spLocks noGrp="1"/>
          </p:cNvSpPr>
          <p:nvPr>
            <p:ph type="subTitle" idx="2"/>
          </p:nvPr>
        </p:nvSpPr>
        <p:spPr>
          <a:xfrm>
            <a:off x="6377225" y="1055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42" name="Google Shape;4842;p227"/>
          <p:cNvSpPr txBox="1">
            <a:spLocks noGrp="1"/>
          </p:cNvSpPr>
          <p:nvPr>
            <p:ph type="subTitle" idx="3"/>
          </p:nvPr>
        </p:nvSpPr>
        <p:spPr>
          <a:xfrm>
            <a:off x="6377225" y="1902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43" name="Google Shape;4843;p227"/>
          <p:cNvSpPr txBox="1">
            <a:spLocks noGrp="1"/>
          </p:cNvSpPr>
          <p:nvPr>
            <p:ph type="subTitle" idx="4"/>
          </p:nvPr>
        </p:nvSpPr>
        <p:spPr>
          <a:xfrm>
            <a:off x="6377225" y="3106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44" name="Google Shape;4844;p227"/>
          <p:cNvSpPr txBox="1">
            <a:spLocks noGrp="1"/>
          </p:cNvSpPr>
          <p:nvPr>
            <p:ph type="subTitle" idx="5"/>
          </p:nvPr>
        </p:nvSpPr>
        <p:spPr>
          <a:xfrm>
            <a:off x="6377225" y="2807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45" name="Google Shape;4845;p227"/>
          <p:cNvSpPr txBox="1">
            <a:spLocks noGrp="1"/>
          </p:cNvSpPr>
          <p:nvPr>
            <p:ph type="subTitle" idx="6"/>
          </p:nvPr>
        </p:nvSpPr>
        <p:spPr>
          <a:xfrm>
            <a:off x="6377225" y="3654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46" name="Google Shape;4846;p227"/>
          <p:cNvSpPr txBox="1">
            <a:spLocks noGrp="1"/>
          </p:cNvSpPr>
          <p:nvPr>
            <p:ph type="subTitle" idx="7"/>
          </p:nvPr>
        </p:nvSpPr>
        <p:spPr>
          <a:xfrm>
            <a:off x="433625" y="3106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847" name="Google Shape;4847;p227"/>
          <p:cNvSpPr txBox="1">
            <a:spLocks noGrp="1"/>
          </p:cNvSpPr>
          <p:nvPr>
            <p:ph type="subTitle" idx="8"/>
          </p:nvPr>
        </p:nvSpPr>
        <p:spPr>
          <a:xfrm>
            <a:off x="433625" y="2807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48" name="Google Shape;4848;p227"/>
          <p:cNvSpPr txBox="1">
            <a:spLocks noGrp="1"/>
          </p:cNvSpPr>
          <p:nvPr>
            <p:ph type="subTitle" idx="9"/>
          </p:nvPr>
        </p:nvSpPr>
        <p:spPr>
          <a:xfrm>
            <a:off x="433625" y="3654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 Agenda_5 points">
  <p:cSld name="Agenda_5 points">
    <p:spTree>
      <p:nvGrpSpPr>
        <p:cNvPr id="1" name="Shape 237"/>
        <p:cNvGrpSpPr/>
        <p:nvPr/>
      </p:nvGrpSpPr>
      <p:grpSpPr>
        <a:xfrm>
          <a:off x="0" y="0"/>
          <a:ext cx="0" cy="0"/>
          <a:chOff x="0" y="0"/>
          <a:chExt cx="0" cy="0"/>
        </a:xfrm>
      </p:grpSpPr>
      <p:cxnSp>
        <p:nvCxnSpPr>
          <p:cNvPr id="238" name="Google Shape;238;p22"/>
          <p:cNvCxnSpPr>
            <a:endCxn id="239" idx="0"/>
          </p:cNvCxnSpPr>
          <p:nvPr/>
        </p:nvCxnSpPr>
        <p:spPr>
          <a:xfrm>
            <a:off x="815444" y="2023310"/>
            <a:ext cx="0" cy="2020200"/>
          </a:xfrm>
          <a:prstGeom prst="straightConnector1">
            <a:avLst/>
          </a:prstGeom>
          <a:noFill/>
          <a:ln w="19050" cap="flat" cmpd="sng">
            <a:solidFill>
              <a:schemeClr val="accent1"/>
            </a:solidFill>
            <a:prstDash val="solid"/>
            <a:round/>
            <a:headEnd type="none" w="sm" len="sm"/>
            <a:tailEnd type="none" w="sm" len="sm"/>
          </a:ln>
        </p:spPr>
      </p:cxnSp>
      <p:sp>
        <p:nvSpPr>
          <p:cNvPr id="240" name="Google Shape;240;p22"/>
          <p:cNvSpPr/>
          <p:nvPr/>
        </p:nvSpPr>
        <p:spPr>
          <a:xfrm>
            <a:off x="601094" y="1866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241" name="Google Shape;241;p22"/>
          <p:cNvSpPr/>
          <p:nvPr/>
        </p:nvSpPr>
        <p:spPr>
          <a:xfrm>
            <a:off x="601094" y="24104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242" name="Google Shape;242;p22"/>
          <p:cNvSpPr/>
          <p:nvPr/>
        </p:nvSpPr>
        <p:spPr>
          <a:xfrm>
            <a:off x="601094" y="29548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243" name="Google Shape;243;p22"/>
          <p:cNvSpPr/>
          <p:nvPr/>
        </p:nvSpPr>
        <p:spPr>
          <a:xfrm>
            <a:off x="601094" y="34991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pic>
        <p:nvPicPr>
          <p:cNvPr id="244" name="Google Shape;244;p22" descr="A picture containing indoor, lit, dark&#10;&#10;Description automatically generated"/>
          <p:cNvPicPr preferRelativeResize="0"/>
          <p:nvPr/>
        </p:nvPicPr>
        <p:blipFill rotWithShape="1">
          <a:blip r:embed="rId2">
            <a:alphaModFix/>
          </a:blip>
          <a:srcRect/>
          <a:stretch/>
        </p:blipFill>
        <p:spPr>
          <a:xfrm rot="-548622">
            <a:off x="2891041" y="1521330"/>
            <a:ext cx="8425463" cy="5107922"/>
          </a:xfrm>
          <a:prstGeom prst="roundRect">
            <a:avLst>
              <a:gd name="adj" fmla="val 16667"/>
            </a:avLst>
          </a:prstGeom>
          <a:noFill/>
          <a:ln>
            <a:noFill/>
          </a:ln>
        </p:spPr>
      </p:pic>
      <p:sp>
        <p:nvSpPr>
          <p:cNvPr id="245" name="Google Shape;245;p22"/>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46" name="Google Shape;246;p22"/>
          <p:cNvSpPr/>
          <p:nvPr/>
        </p:nvSpPr>
        <p:spPr>
          <a:xfrm>
            <a:off x="9160002" y="3209544"/>
            <a:ext cx="18717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47" name="Google Shape;247;p22"/>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9" name="Google Shape;239;p22"/>
          <p:cNvSpPr/>
          <p:nvPr/>
        </p:nvSpPr>
        <p:spPr>
          <a:xfrm>
            <a:off x="601094" y="40435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grpSp>
        <p:nvGrpSpPr>
          <p:cNvPr id="248" name="Google Shape;248;p22"/>
          <p:cNvGrpSpPr/>
          <p:nvPr/>
        </p:nvGrpSpPr>
        <p:grpSpPr>
          <a:xfrm>
            <a:off x="9190200" y="0"/>
            <a:ext cx="2579242" cy="2568339"/>
            <a:chOff x="22170399" y="777240"/>
            <a:chExt cx="6877978" cy="6848903"/>
          </a:xfrm>
        </p:grpSpPr>
        <p:grpSp>
          <p:nvGrpSpPr>
            <p:cNvPr id="249" name="Google Shape;249;p22"/>
            <p:cNvGrpSpPr/>
            <p:nvPr/>
          </p:nvGrpSpPr>
          <p:grpSpPr>
            <a:xfrm>
              <a:off x="22170399" y="777240"/>
              <a:ext cx="6877978" cy="6848903"/>
              <a:chOff x="22155159" y="0"/>
              <a:chExt cx="6877978" cy="6848903"/>
            </a:xfrm>
          </p:grpSpPr>
          <p:sp>
            <p:nvSpPr>
              <p:cNvPr id="250" name="Google Shape;250;p2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51" name="Google Shape;251;p2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52" name="Google Shape;252;p2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53" name="Google Shape;253;p2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54" name="Google Shape;254;p2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55" name="Google Shape;255;p2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56" name="Google Shape;256;p2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57" name="Google Shape;257;p2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58" name="Google Shape;258;p2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59" name="Google Shape;259;p2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60" name="Google Shape;260;p2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61" name="Google Shape;261;p2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62" name="Google Shape;262;p2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63" name="Google Shape;263;p2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64" name="Google Shape;264;p22"/>
          <p:cNvSpPr txBox="1">
            <a:spLocks noGrp="1"/>
          </p:cNvSpPr>
          <p:nvPr>
            <p:ph type="title"/>
          </p:nvPr>
        </p:nvSpPr>
        <p:spPr>
          <a:xfrm>
            <a:off x="601094" y="486706"/>
            <a:ext cx="6874500" cy="108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65" name="Google Shape;265;p22"/>
          <p:cNvSpPr txBox="1">
            <a:spLocks noGrp="1"/>
          </p:cNvSpPr>
          <p:nvPr>
            <p:ph type="subTitle" idx="1"/>
          </p:nvPr>
        </p:nvSpPr>
        <p:spPr>
          <a:xfrm>
            <a:off x="1225296" y="1938528"/>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66" name="Google Shape;266;p22"/>
          <p:cNvSpPr txBox="1">
            <a:spLocks noGrp="1"/>
          </p:cNvSpPr>
          <p:nvPr>
            <p:ph type="subTitle" idx="2"/>
          </p:nvPr>
        </p:nvSpPr>
        <p:spPr>
          <a:xfrm>
            <a:off x="1225296" y="247802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67" name="Google Shape;267;p22"/>
          <p:cNvSpPr txBox="1">
            <a:spLocks noGrp="1"/>
          </p:cNvSpPr>
          <p:nvPr>
            <p:ph type="subTitle" idx="3"/>
          </p:nvPr>
        </p:nvSpPr>
        <p:spPr>
          <a:xfrm>
            <a:off x="1225296" y="302666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68" name="Google Shape;268;p22"/>
          <p:cNvSpPr txBox="1">
            <a:spLocks noGrp="1"/>
          </p:cNvSpPr>
          <p:nvPr>
            <p:ph type="subTitle" idx="4"/>
          </p:nvPr>
        </p:nvSpPr>
        <p:spPr>
          <a:xfrm>
            <a:off x="1225296" y="3566160"/>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69" name="Google Shape;269;p22"/>
          <p:cNvSpPr txBox="1">
            <a:spLocks noGrp="1"/>
          </p:cNvSpPr>
          <p:nvPr>
            <p:ph type="subTitle" idx="5"/>
          </p:nvPr>
        </p:nvSpPr>
        <p:spPr>
          <a:xfrm>
            <a:off x="1225296" y="4114800"/>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93. Venn four">
  <p:cSld name="Venn four">
    <p:spTree>
      <p:nvGrpSpPr>
        <p:cNvPr id="1" name="Shape 4849"/>
        <p:cNvGrpSpPr/>
        <p:nvPr/>
      </p:nvGrpSpPr>
      <p:grpSpPr>
        <a:xfrm>
          <a:off x="0" y="0"/>
          <a:ext cx="0" cy="0"/>
          <a:chOff x="0" y="0"/>
          <a:chExt cx="0" cy="0"/>
        </a:xfrm>
      </p:grpSpPr>
      <p:grpSp>
        <p:nvGrpSpPr>
          <p:cNvPr id="4850" name="Google Shape;4850;p228"/>
          <p:cNvGrpSpPr/>
          <p:nvPr/>
        </p:nvGrpSpPr>
        <p:grpSpPr>
          <a:xfrm rot="5400000" flipH="1">
            <a:off x="3386603" y="3312317"/>
            <a:ext cx="120038" cy="1360327"/>
            <a:chOff x="8582641" y="7390982"/>
            <a:chExt cx="320100" cy="3627538"/>
          </a:xfrm>
        </p:grpSpPr>
        <p:cxnSp>
          <p:nvCxnSpPr>
            <p:cNvPr id="4851" name="Google Shape;4851;p228"/>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52" name="Google Shape;4852;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53" name="Google Shape;4853;p228"/>
          <p:cNvGrpSpPr/>
          <p:nvPr/>
        </p:nvGrpSpPr>
        <p:grpSpPr>
          <a:xfrm rot="-5400000" flipH="1">
            <a:off x="6113200" y="2529568"/>
            <a:ext cx="120037" cy="370102"/>
            <a:chOff x="8582641" y="10031581"/>
            <a:chExt cx="320100" cy="986939"/>
          </a:xfrm>
        </p:grpSpPr>
        <p:cxnSp>
          <p:nvCxnSpPr>
            <p:cNvPr id="4854" name="Google Shape;4854;p228"/>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55" name="Google Shape;4855;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856" name="Google Shape;4856;p228"/>
          <p:cNvSpPr/>
          <p:nvPr/>
        </p:nvSpPr>
        <p:spPr>
          <a:xfrm>
            <a:off x="3700795" y="1271260"/>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57" name="Google Shape;4857;p228"/>
          <p:cNvSpPr/>
          <p:nvPr/>
        </p:nvSpPr>
        <p:spPr>
          <a:xfrm>
            <a:off x="4273624" y="185738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58" name="Google Shape;4858;p228"/>
          <p:cNvSpPr/>
          <p:nvPr/>
        </p:nvSpPr>
        <p:spPr>
          <a:xfrm>
            <a:off x="3139928" y="185738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59" name="Google Shape;4859;p228"/>
          <p:cNvSpPr/>
          <p:nvPr/>
        </p:nvSpPr>
        <p:spPr>
          <a:xfrm>
            <a:off x="3714750" y="2406112"/>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860" name="Google Shape;4860;p228"/>
          <p:cNvGrpSpPr/>
          <p:nvPr/>
        </p:nvGrpSpPr>
        <p:grpSpPr>
          <a:xfrm rot="-5400000" flipH="1">
            <a:off x="5604134" y="712507"/>
            <a:ext cx="120037" cy="1360327"/>
            <a:chOff x="8582641" y="7390982"/>
            <a:chExt cx="320100" cy="3627538"/>
          </a:xfrm>
        </p:grpSpPr>
        <p:cxnSp>
          <p:nvCxnSpPr>
            <p:cNvPr id="4861" name="Google Shape;4861;p228"/>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62" name="Google Shape;4862;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63" name="Google Shape;4863;p228"/>
          <p:cNvGrpSpPr/>
          <p:nvPr/>
        </p:nvGrpSpPr>
        <p:grpSpPr>
          <a:xfrm rot="5400000" flipH="1">
            <a:off x="2891491" y="2529590"/>
            <a:ext cx="120037" cy="370102"/>
            <a:chOff x="8582641" y="10031581"/>
            <a:chExt cx="320100" cy="986939"/>
          </a:xfrm>
        </p:grpSpPr>
        <p:cxnSp>
          <p:nvCxnSpPr>
            <p:cNvPr id="4864" name="Google Shape;4864;p228"/>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65" name="Google Shape;4865;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866" name="Google Shape;4866;p228"/>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4867" name="Google Shape;4867;p228"/>
          <p:cNvGrpSpPr/>
          <p:nvPr/>
        </p:nvGrpSpPr>
        <p:grpSpPr>
          <a:xfrm>
            <a:off x="9190200" y="0"/>
            <a:ext cx="2579242" cy="2568339"/>
            <a:chOff x="22170399" y="777240"/>
            <a:chExt cx="6877978" cy="6848903"/>
          </a:xfrm>
        </p:grpSpPr>
        <p:grpSp>
          <p:nvGrpSpPr>
            <p:cNvPr id="4868" name="Google Shape;4868;p228"/>
            <p:cNvGrpSpPr/>
            <p:nvPr/>
          </p:nvGrpSpPr>
          <p:grpSpPr>
            <a:xfrm>
              <a:off x="22170399" y="777240"/>
              <a:ext cx="6877978" cy="6848903"/>
              <a:chOff x="22155159" y="0"/>
              <a:chExt cx="6877978" cy="6848903"/>
            </a:xfrm>
          </p:grpSpPr>
          <p:sp>
            <p:nvSpPr>
              <p:cNvPr id="4869" name="Google Shape;4869;p22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870" name="Google Shape;4870;p22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871" name="Google Shape;4871;p22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872" name="Google Shape;4872;p22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873" name="Google Shape;4873;p22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874" name="Google Shape;4874;p22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875" name="Google Shape;4875;p22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876" name="Google Shape;4876;p22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877" name="Google Shape;4877;p22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878" name="Google Shape;4878;p22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879" name="Google Shape;4879;p22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880" name="Google Shape;4880;p22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881" name="Google Shape;4881;p22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882" name="Google Shape;4882;p22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883" name="Google Shape;4883;p228"/>
          <p:cNvSpPr txBox="1">
            <a:spLocks noGrp="1"/>
          </p:cNvSpPr>
          <p:nvPr>
            <p:ph type="subTitle" idx="1"/>
          </p:nvPr>
        </p:nvSpPr>
        <p:spPr>
          <a:xfrm>
            <a:off x="6453425" y="1201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84" name="Google Shape;4884;p228"/>
          <p:cNvSpPr txBox="1">
            <a:spLocks noGrp="1"/>
          </p:cNvSpPr>
          <p:nvPr>
            <p:ph type="subTitle" idx="2"/>
          </p:nvPr>
        </p:nvSpPr>
        <p:spPr>
          <a:xfrm>
            <a:off x="6453425" y="902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85" name="Google Shape;4885;p228"/>
          <p:cNvSpPr txBox="1">
            <a:spLocks noGrp="1"/>
          </p:cNvSpPr>
          <p:nvPr>
            <p:ph type="subTitle" idx="3"/>
          </p:nvPr>
        </p:nvSpPr>
        <p:spPr>
          <a:xfrm>
            <a:off x="6453425" y="1749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86" name="Google Shape;4886;p228"/>
          <p:cNvSpPr txBox="1">
            <a:spLocks noGrp="1"/>
          </p:cNvSpPr>
          <p:nvPr>
            <p:ph type="subTitle" idx="4"/>
          </p:nvPr>
        </p:nvSpPr>
        <p:spPr>
          <a:xfrm>
            <a:off x="6453425" y="2497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87" name="Google Shape;4887;p228"/>
          <p:cNvSpPr txBox="1">
            <a:spLocks noGrp="1"/>
          </p:cNvSpPr>
          <p:nvPr>
            <p:ph type="subTitle" idx="5"/>
          </p:nvPr>
        </p:nvSpPr>
        <p:spPr>
          <a:xfrm>
            <a:off x="6453425" y="2198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88" name="Google Shape;4888;p228"/>
          <p:cNvSpPr txBox="1">
            <a:spLocks noGrp="1"/>
          </p:cNvSpPr>
          <p:nvPr>
            <p:ph type="subTitle" idx="6"/>
          </p:nvPr>
        </p:nvSpPr>
        <p:spPr>
          <a:xfrm>
            <a:off x="6453425" y="3045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89" name="Google Shape;4889;p228"/>
          <p:cNvSpPr txBox="1">
            <a:spLocks noGrp="1"/>
          </p:cNvSpPr>
          <p:nvPr>
            <p:ph type="subTitle" idx="7"/>
          </p:nvPr>
        </p:nvSpPr>
        <p:spPr>
          <a:xfrm>
            <a:off x="509825" y="2344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890" name="Google Shape;4890;p228"/>
          <p:cNvSpPr txBox="1">
            <a:spLocks noGrp="1"/>
          </p:cNvSpPr>
          <p:nvPr>
            <p:ph type="subTitle" idx="8"/>
          </p:nvPr>
        </p:nvSpPr>
        <p:spPr>
          <a:xfrm>
            <a:off x="509825" y="2045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91" name="Google Shape;4891;p228"/>
          <p:cNvSpPr txBox="1">
            <a:spLocks noGrp="1"/>
          </p:cNvSpPr>
          <p:nvPr>
            <p:ph type="subTitle" idx="9"/>
          </p:nvPr>
        </p:nvSpPr>
        <p:spPr>
          <a:xfrm>
            <a:off x="509825" y="2892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892" name="Google Shape;4892;p228"/>
          <p:cNvSpPr txBox="1">
            <a:spLocks noGrp="1"/>
          </p:cNvSpPr>
          <p:nvPr>
            <p:ph type="subTitle" idx="13"/>
          </p:nvPr>
        </p:nvSpPr>
        <p:spPr>
          <a:xfrm>
            <a:off x="509825" y="36403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893" name="Google Shape;4893;p228"/>
          <p:cNvSpPr txBox="1">
            <a:spLocks noGrp="1"/>
          </p:cNvSpPr>
          <p:nvPr>
            <p:ph type="subTitle" idx="14"/>
          </p:nvPr>
        </p:nvSpPr>
        <p:spPr>
          <a:xfrm>
            <a:off x="509825" y="33411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94" name="Google Shape;4894;p228"/>
          <p:cNvSpPr txBox="1">
            <a:spLocks noGrp="1"/>
          </p:cNvSpPr>
          <p:nvPr>
            <p:ph type="subTitle" idx="15"/>
          </p:nvPr>
        </p:nvSpPr>
        <p:spPr>
          <a:xfrm>
            <a:off x="509825" y="41883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94. Four computer feature functions">
  <p:cSld name="Four computer feature functions">
    <p:spTree>
      <p:nvGrpSpPr>
        <p:cNvPr id="1" name="Shape 4895"/>
        <p:cNvGrpSpPr/>
        <p:nvPr/>
      </p:nvGrpSpPr>
      <p:grpSpPr>
        <a:xfrm>
          <a:off x="0" y="0"/>
          <a:ext cx="0" cy="0"/>
          <a:chOff x="0" y="0"/>
          <a:chExt cx="0" cy="0"/>
        </a:xfrm>
      </p:grpSpPr>
      <p:sp>
        <p:nvSpPr>
          <p:cNvPr id="4896" name="Google Shape;4896;p229"/>
          <p:cNvSpPr/>
          <p:nvPr/>
        </p:nvSpPr>
        <p:spPr>
          <a:xfrm>
            <a:off x="3204825" y="1483497"/>
            <a:ext cx="2716200" cy="1743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97" name="Google Shape;4897;p229"/>
          <p:cNvSpPr/>
          <p:nvPr/>
        </p:nvSpPr>
        <p:spPr>
          <a:xfrm>
            <a:off x="4134533" y="3226377"/>
            <a:ext cx="857100" cy="4716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898" name="Google Shape;4898;p229"/>
          <p:cNvGrpSpPr/>
          <p:nvPr/>
        </p:nvGrpSpPr>
        <p:grpSpPr>
          <a:xfrm>
            <a:off x="9190200" y="0"/>
            <a:ext cx="2579242" cy="2568339"/>
            <a:chOff x="22170399" y="777240"/>
            <a:chExt cx="6877978" cy="6848903"/>
          </a:xfrm>
        </p:grpSpPr>
        <p:grpSp>
          <p:nvGrpSpPr>
            <p:cNvPr id="4899" name="Google Shape;4899;p229"/>
            <p:cNvGrpSpPr/>
            <p:nvPr/>
          </p:nvGrpSpPr>
          <p:grpSpPr>
            <a:xfrm>
              <a:off x="22170399" y="777240"/>
              <a:ext cx="6877978" cy="6848903"/>
              <a:chOff x="22155159" y="0"/>
              <a:chExt cx="6877978" cy="6848903"/>
            </a:xfrm>
          </p:grpSpPr>
          <p:sp>
            <p:nvSpPr>
              <p:cNvPr id="4900" name="Google Shape;4900;p22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901" name="Google Shape;4901;p22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902" name="Google Shape;4902;p22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903" name="Google Shape;4903;p22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904" name="Google Shape;4904;p22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905" name="Google Shape;4905;p22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906" name="Google Shape;4906;p22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907" name="Google Shape;4907;p22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908" name="Google Shape;4908;p22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909" name="Google Shape;4909;p22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910" name="Google Shape;4910;p22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911" name="Google Shape;4911;p22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912" name="Google Shape;4912;p22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913" name="Google Shape;4913;p22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grpSp>
        <p:nvGrpSpPr>
          <p:cNvPr id="4914" name="Google Shape;4914;p229"/>
          <p:cNvGrpSpPr/>
          <p:nvPr/>
        </p:nvGrpSpPr>
        <p:grpSpPr>
          <a:xfrm rot="1499954">
            <a:off x="1515094" y="598380"/>
            <a:ext cx="2551762" cy="1371580"/>
            <a:chOff x="1191527" y="2380720"/>
            <a:chExt cx="2551800" cy="1371600"/>
          </a:xfrm>
        </p:grpSpPr>
        <p:cxnSp>
          <p:nvCxnSpPr>
            <p:cNvPr id="4915" name="Google Shape;4915;p229"/>
            <p:cNvCxnSpPr>
              <a:stCxn id="491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16" name="Google Shape;4916;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17" name="Google Shape;4917;p229"/>
          <p:cNvGrpSpPr/>
          <p:nvPr/>
        </p:nvGrpSpPr>
        <p:grpSpPr>
          <a:xfrm rot="-1499954" flipH="1">
            <a:off x="5162069" y="598380"/>
            <a:ext cx="2551762" cy="1371580"/>
            <a:chOff x="1191527" y="2380720"/>
            <a:chExt cx="2551800" cy="1371600"/>
          </a:xfrm>
        </p:grpSpPr>
        <p:cxnSp>
          <p:nvCxnSpPr>
            <p:cNvPr id="4918" name="Google Shape;4918;p229"/>
            <p:cNvCxnSpPr>
              <a:stCxn id="4919"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19" name="Google Shape;4919;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20" name="Google Shape;4920;p229"/>
          <p:cNvGrpSpPr/>
          <p:nvPr/>
        </p:nvGrpSpPr>
        <p:grpSpPr>
          <a:xfrm rot="-9300046">
            <a:off x="5162069" y="2636730"/>
            <a:ext cx="2551762" cy="1371580"/>
            <a:chOff x="1191527" y="2380720"/>
            <a:chExt cx="2551800" cy="1371600"/>
          </a:xfrm>
        </p:grpSpPr>
        <p:cxnSp>
          <p:nvCxnSpPr>
            <p:cNvPr id="4921" name="Google Shape;4921;p229"/>
            <p:cNvCxnSpPr>
              <a:stCxn id="4922"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22" name="Google Shape;4922;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23" name="Google Shape;4923;p229"/>
          <p:cNvGrpSpPr/>
          <p:nvPr/>
        </p:nvGrpSpPr>
        <p:grpSpPr>
          <a:xfrm rot="9300046" flipH="1">
            <a:off x="1515094" y="2636730"/>
            <a:ext cx="2551762" cy="1371580"/>
            <a:chOff x="1191527" y="2380720"/>
            <a:chExt cx="2551800" cy="1371600"/>
          </a:xfrm>
        </p:grpSpPr>
        <p:cxnSp>
          <p:nvCxnSpPr>
            <p:cNvPr id="4924" name="Google Shape;4924;p229"/>
            <p:cNvCxnSpPr>
              <a:stCxn id="4925"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25" name="Google Shape;4925;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95. Six computer feature functions">
  <p:cSld name="Four computer feature functions_1">
    <p:spTree>
      <p:nvGrpSpPr>
        <p:cNvPr id="1" name="Shape 4926"/>
        <p:cNvGrpSpPr/>
        <p:nvPr/>
      </p:nvGrpSpPr>
      <p:grpSpPr>
        <a:xfrm>
          <a:off x="0" y="0"/>
          <a:ext cx="0" cy="0"/>
          <a:chOff x="0" y="0"/>
          <a:chExt cx="0" cy="0"/>
        </a:xfrm>
      </p:grpSpPr>
      <p:sp>
        <p:nvSpPr>
          <p:cNvPr id="4927" name="Google Shape;4927;p230"/>
          <p:cNvSpPr/>
          <p:nvPr/>
        </p:nvSpPr>
        <p:spPr>
          <a:xfrm>
            <a:off x="3204825" y="1483497"/>
            <a:ext cx="2716200" cy="1743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928" name="Google Shape;4928;p230"/>
          <p:cNvSpPr/>
          <p:nvPr/>
        </p:nvSpPr>
        <p:spPr>
          <a:xfrm>
            <a:off x="4134533" y="3226377"/>
            <a:ext cx="857100" cy="4716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929" name="Google Shape;4929;p230"/>
          <p:cNvGrpSpPr/>
          <p:nvPr/>
        </p:nvGrpSpPr>
        <p:grpSpPr>
          <a:xfrm>
            <a:off x="9190200" y="0"/>
            <a:ext cx="2579242" cy="2568339"/>
            <a:chOff x="22170399" y="777240"/>
            <a:chExt cx="6877978" cy="6848903"/>
          </a:xfrm>
        </p:grpSpPr>
        <p:grpSp>
          <p:nvGrpSpPr>
            <p:cNvPr id="4930" name="Google Shape;4930;p230"/>
            <p:cNvGrpSpPr/>
            <p:nvPr/>
          </p:nvGrpSpPr>
          <p:grpSpPr>
            <a:xfrm>
              <a:off x="22170399" y="777240"/>
              <a:ext cx="6877978" cy="6848903"/>
              <a:chOff x="22155159" y="0"/>
              <a:chExt cx="6877978" cy="6848903"/>
            </a:xfrm>
          </p:grpSpPr>
          <p:sp>
            <p:nvSpPr>
              <p:cNvPr id="4931" name="Google Shape;4931;p23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932" name="Google Shape;4932;p23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933" name="Google Shape;4933;p23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934" name="Google Shape;4934;p23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935" name="Google Shape;4935;p23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936" name="Google Shape;4936;p23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937" name="Google Shape;4937;p23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938" name="Google Shape;4938;p23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939" name="Google Shape;4939;p23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940" name="Google Shape;4940;p23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941" name="Google Shape;4941;p23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942" name="Google Shape;4942;p23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943" name="Google Shape;4943;p23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944" name="Google Shape;4944;p23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grpSp>
        <p:nvGrpSpPr>
          <p:cNvPr id="4945" name="Google Shape;4945;p230"/>
          <p:cNvGrpSpPr/>
          <p:nvPr/>
        </p:nvGrpSpPr>
        <p:grpSpPr>
          <a:xfrm rot="1499954">
            <a:off x="1667494" y="522180"/>
            <a:ext cx="2551762" cy="1371580"/>
            <a:chOff x="1191527" y="2380720"/>
            <a:chExt cx="2551800" cy="1371600"/>
          </a:xfrm>
        </p:grpSpPr>
        <p:cxnSp>
          <p:nvCxnSpPr>
            <p:cNvPr id="4946" name="Google Shape;4946;p230"/>
            <p:cNvCxnSpPr>
              <a:stCxn id="494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47" name="Google Shape;4947;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48" name="Google Shape;4948;p230"/>
          <p:cNvGrpSpPr/>
          <p:nvPr/>
        </p:nvGrpSpPr>
        <p:grpSpPr>
          <a:xfrm rot="-1499954" flipH="1">
            <a:off x="4781069" y="522180"/>
            <a:ext cx="2551762" cy="1371580"/>
            <a:chOff x="1191527" y="2380720"/>
            <a:chExt cx="2551800" cy="1371600"/>
          </a:xfrm>
        </p:grpSpPr>
        <p:cxnSp>
          <p:nvCxnSpPr>
            <p:cNvPr id="4949" name="Google Shape;4949;p230"/>
            <p:cNvCxnSpPr>
              <a:stCxn id="495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0" name="Google Shape;4950;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51" name="Google Shape;4951;p230"/>
          <p:cNvGrpSpPr/>
          <p:nvPr/>
        </p:nvGrpSpPr>
        <p:grpSpPr>
          <a:xfrm rot="-9300046">
            <a:off x="4781069" y="2789130"/>
            <a:ext cx="2551762" cy="1371580"/>
            <a:chOff x="1191527" y="2380720"/>
            <a:chExt cx="2551800" cy="1371600"/>
          </a:xfrm>
        </p:grpSpPr>
        <p:cxnSp>
          <p:nvCxnSpPr>
            <p:cNvPr id="4952" name="Google Shape;4952;p230"/>
            <p:cNvCxnSpPr>
              <a:stCxn id="4953"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3" name="Google Shape;4953;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54" name="Google Shape;4954;p230"/>
          <p:cNvGrpSpPr/>
          <p:nvPr/>
        </p:nvGrpSpPr>
        <p:grpSpPr>
          <a:xfrm rot="9300046" flipH="1">
            <a:off x="1591294" y="2789130"/>
            <a:ext cx="2551762" cy="1371580"/>
            <a:chOff x="1191527" y="2380720"/>
            <a:chExt cx="2551800" cy="1371600"/>
          </a:xfrm>
        </p:grpSpPr>
        <p:cxnSp>
          <p:nvCxnSpPr>
            <p:cNvPr id="4955" name="Google Shape;4955;p230"/>
            <p:cNvCxnSpPr>
              <a:stCxn id="495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6" name="Google Shape;4956;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57" name="Google Shape;4957;p230"/>
          <p:cNvGrpSpPr/>
          <p:nvPr/>
        </p:nvGrpSpPr>
        <p:grpSpPr>
          <a:xfrm>
            <a:off x="924561" y="1646165"/>
            <a:ext cx="2551800" cy="1371600"/>
            <a:chOff x="1191527" y="2380720"/>
            <a:chExt cx="2551800" cy="1371600"/>
          </a:xfrm>
        </p:grpSpPr>
        <p:cxnSp>
          <p:nvCxnSpPr>
            <p:cNvPr id="4958" name="Google Shape;4958;p230"/>
            <p:cNvCxnSpPr>
              <a:stCxn id="4959"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4959" name="Google Shape;4959;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60" name="Google Shape;4960;p230"/>
          <p:cNvGrpSpPr/>
          <p:nvPr/>
        </p:nvGrpSpPr>
        <p:grpSpPr>
          <a:xfrm flipH="1">
            <a:off x="5344161" y="1646165"/>
            <a:ext cx="2551800" cy="1371600"/>
            <a:chOff x="1191527" y="2380720"/>
            <a:chExt cx="2551800" cy="1371600"/>
          </a:xfrm>
        </p:grpSpPr>
        <p:cxnSp>
          <p:nvCxnSpPr>
            <p:cNvPr id="4961" name="Google Shape;4961;p230"/>
            <p:cNvCxnSpPr>
              <a:stCxn id="4962"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4962" name="Google Shape;4962;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96. Q&amp;A_1">
  <p:cSld name="Q&amp;A blue">
    <p:bg>
      <p:bgPr>
        <a:gradFill>
          <a:gsLst>
            <a:gs pos="0">
              <a:schemeClr val="accent4"/>
            </a:gs>
            <a:gs pos="100000">
              <a:schemeClr val="accent1"/>
            </a:gs>
          </a:gsLst>
          <a:lin ang="8100019" scaled="0"/>
        </a:gradFill>
        <a:effectLst/>
      </p:bgPr>
    </p:bg>
    <p:spTree>
      <p:nvGrpSpPr>
        <p:cNvPr id="1" name="Shape 4963"/>
        <p:cNvGrpSpPr/>
        <p:nvPr/>
      </p:nvGrpSpPr>
      <p:grpSpPr>
        <a:xfrm>
          <a:off x="0" y="0"/>
          <a:ext cx="0" cy="0"/>
          <a:chOff x="0" y="0"/>
          <a:chExt cx="0" cy="0"/>
        </a:xfrm>
      </p:grpSpPr>
      <p:sp>
        <p:nvSpPr>
          <p:cNvPr id="4964" name="Google Shape;4964;p231"/>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97. Q&amp;A_2">
  <p:cSld name="Q&amp;A gradient 1">
    <p:bg>
      <p:bgPr>
        <a:gradFill>
          <a:gsLst>
            <a:gs pos="0">
              <a:srgbClr val="A371F7"/>
            </a:gs>
            <a:gs pos="100000">
              <a:srgbClr val="388BFD"/>
            </a:gs>
          </a:gsLst>
          <a:lin ang="18900044" scaled="0"/>
        </a:gradFill>
        <a:effectLst/>
      </p:bgPr>
    </p:bg>
    <p:spTree>
      <p:nvGrpSpPr>
        <p:cNvPr id="1" name="Shape 4965"/>
        <p:cNvGrpSpPr/>
        <p:nvPr/>
      </p:nvGrpSpPr>
      <p:grpSpPr>
        <a:xfrm>
          <a:off x="0" y="0"/>
          <a:ext cx="0" cy="0"/>
          <a:chOff x="0" y="0"/>
          <a:chExt cx="0" cy="0"/>
        </a:xfrm>
      </p:grpSpPr>
      <p:sp>
        <p:nvSpPr>
          <p:cNvPr id="4966" name="Google Shape;4966;p232"/>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98. Q&amp;A_3">
  <p:cSld name="Q&amp;A gradient 2">
    <p:bg>
      <p:bgPr>
        <a:gradFill>
          <a:gsLst>
            <a:gs pos="0">
              <a:schemeClr val="accent2"/>
            </a:gs>
            <a:gs pos="51000">
              <a:schemeClr val="accent6"/>
            </a:gs>
            <a:gs pos="100000">
              <a:schemeClr val="accent3"/>
            </a:gs>
          </a:gsLst>
          <a:lin ang="18900044" scaled="0"/>
        </a:gradFill>
        <a:effectLst/>
      </p:bgPr>
    </p:bg>
    <p:spTree>
      <p:nvGrpSpPr>
        <p:cNvPr id="1" name="Shape 4967"/>
        <p:cNvGrpSpPr/>
        <p:nvPr/>
      </p:nvGrpSpPr>
      <p:grpSpPr>
        <a:xfrm>
          <a:off x="0" y="0"/>
          <a:ext cx="0" cy="0"/>
          <a:chOff x="0" y="0"/>
          <a:chExt cx="0" cy="0"/>
        </a:xfrm>
      </p:grpSpPr>
      <p:sp>
        <p:nvSpPr>
          <p:cNvPr id="4968" name="Google Shape;4968;p233"/>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100. Q&amp;A _5">
  <p:cSld name="Q&amp;A Gradient BG 3">
    <p:spTree>
      <p:nvGrpSpPr>
        <p:cNvPr id="1" name="Shape 4972"/>
        <p:cNvGrpSpPr/>
        <p:nvPr/>
      </p:nvGrpSpPr>
      <p:grpSpPr>
        <a:xfrm>
          <a:off x="0" y="0"/>
          <a:ext cx="0" cy="0"/>
          <a:chOff x="0" y="0"/>
          <a:chExt cx="0" cy="0"/>
        </a:xfrm>
      </p:grpSpPr>
      <p:pic>
        <p:nvPicPr>
          <p:cNvPr id="4973" name="Google Shape;4973;p235"/>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4974" name="Google Shape;4974;p235"/>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101. Thank you_1">
  <p:cSld name="Thank you purple">
    <p:bg>
      <p:bgPr>
        <a:gradFill>
          <a:gsLst>
            <a:gs pos="0">
              <a:schemeClr val="accent5"/>
            </a:gs>
            <a:gs pos="50000">
              <a:schemeClr val="accent1"/>
            </a:gs>
            <a:gs pos="100000">
              <a:schemeClr val="accent4"/>
            </a:gs>
          </a:gsLst>
          <a:lin ang="18900044" scaled="0"/>
        </a:gradFill>
        <a:effectLst/>
      </p:bgPr>
    </p:bg>
    <p:spTree>
      <p:nvGrpSpPr>
        <p:cNvPr id="1" name="Shape 4975"/>
        <p:cNvGrpSpPr/>
        <p:nvPr/>
      </p:nvGrpSpPr>
      <p:grpSpPr>
        <a:xfrm>
          <a:off x="0" y="0"/>
          <a:ext cx="0" cy="0"/>
          <a:chOff x="0" y="0"/>
          <a:chExt cx="0" cy="0"/>
        </a:xfrm>
      </p:grpSpPr>
      <p:sp>
        <p:nvSpPr>
          <p:cNvPr id="4976" name="Google Shape;4976;p236"/>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102. Thank you_2">
  <p:cSld name="Thank you gradient 1">
    <p:bg>
      <p:bgPr>
        <a:gradFill>
          <a:gsLst>
            <a:gs pos="0">
              <a:srgbClr val="A371F7"/>
            </a:gs>
            <a:gs pos="100000">
              <a:srgbClr val="388BFD"/>
            </a:gs>
          </a:gsLst>
          <a:lin ang="18900044" scaled="0"/>
        </a:gradFill>
        <a:effectLst/>
      </p:bgPr>
    </p:bg>
    <p:spTree>
      <p:nvGrpSpPr>
        <p:cNvPr id="1" name="Shape 4977"/>
        <p:cNvGrpSpPr/>
        <p:nvPr/>
      </p:nvGrpSpPr>
      <p:grpSpPr>
        <a:xfrm>
          <a:off x="0" y="0"/>
          <a:ext cx="0" cy="0"/>
          <a:chOff x="0" y="0"/>
          <a:chExt cx="0" cy="0"/>
        </a:xfrm>
      </p:grpSpPr>
      <p:sp>
        <p:nvSpPr>
          <p:cNvPr id="4978" name="Google Shape;4978;p237"/>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103. Thank you_3">
  <p:cSld name="Thank you gradient 2">
    <p:bg>
      <p:bgPr>
        <a:gradFill>
          <a:gsLst>
            <a:gs pos="0">
              <a:srgbClr val="56D364"/>
            </a:gs>
            <a:gs pos="100000">
              <a:srgbClr val="388BFD"/>
            </a:gs>
          </a:gsLst>
          <a:lin ang="18900044" scaled="0"/>
        </a:gradFill>
        <a:effectLst/>
      </p:bgPr>
    </p:bg>
    <p:spTree>
      <p:nvGrpSpPr>
        <p:cNvPr id="1" name="Shape 4979"/>
        <p:cNvGrpSpPr/>
        <p:nvPr/>
      </p:nvGrpSpPr>
      <p:grpSpPr>
        <a:xfrm>
          <a:off x="0" y="0"/>
          <a:ext cx="0" cy="0"/>
          <a:chOff x="0" y="0"/>
          <a:chExt cx="0" cy="0"/>
        </a:xfrm>
      </p:grpSpPr>
      <p:sp>
        <p:nvSpPr>
          <p:cNvPr id="4980" name="Google Shape;4980;p238"/>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 Two points/sections">
  <p:cSld name="Two points/sections">
    <p:spTree>
      <p:nvGrpSpPr>
        <p:cNvPr id="1" name="Shape 270"/>
        <p:cNvGrpSpPr/>
        <p:nvPr/>
      </p:nvGrpSpPr>
      <p:grpSpPr>
        <a:xfrm>
          <a:off x="0" y="0"/>
          <a:ext cx="0" cy="0"/>
          <a:chOff x="0" y="0"/>
          <a:chExt cx="0" cy="0"/>
        </a:xfrm>
      </p:grpSpPr>
      <p:sp>
        <p:nvSpPr>
          <p:cNvPr id="271" name="Google Shape;271;p23"/>
          <p:cNvSpPr/>
          <p:nvPr/>
        </p:nvSpPr>
        <p:spPr>
          <a:xfrm>
            <a:off x="5125658" y="1363404"/>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2" name="Google Shape;272;p23"/>
          <p:cNvSpPr/>
          <p:nvPr/>
        </p:nvSpPr>
        <p:spPr>
          <a:xfrm>
            <a:off x="2642658" y="1363404"/>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73" name="Google Shape;273;p23"/>
          <p:cNvGrpSpPr/>
          <p:nvPr/>
        </p:nvGrpSpPr>
        <p:grpSpPr>
          <a:xfrm>
            <a:off x="9190200" y="0"/>
            <a:ext cx="2579242" cy="2568339"/>
            <a:chOff x="22170399" y="777240"/>
            <a:chExt cx="6877978" cy="6848903"/>
          </a:xfrm>
        </p:grpSpPr>
        <p:grpSp>
          <p:nvGrpSpPr>
            <p:cNvPr id="274" name="Google Shape;274;p23"/>
            <p:cNvGrpSpPr/>
            <p:nvPr/>
          </p:nvGrpSpPr>
          <p:grpSpPr>
            <a:xfrm>
              <a:off x="22170399" y="777240"/>
              <a:ext cx="6877978" cy="6848903"/>
              <a:chOff x="22155159" y="0"/>
              <a:chExt cx="6877978" cy="6848903"/>
            </a:xfrm>
          </p:grpSpPr>
          <p:sp>
            <p:nvSpPr>
              <p:cNvPr id="275" name="Google Shape;275;p2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76" name="Google Shape;276;p2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77" name="Google Shape;277;p2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78" name="Google Shape;278;p2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79" name="Google Shape;279;p2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80" name="Google Shape;280;p2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81" name="Google Shape;281;p2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82" name="Google Shape;282;p2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83" name="Google Shape;283;p2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84" name="Google Shape;284;p2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85" name="Google Shape;285;p2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86" name="Google Shape;286;p2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87" name="Google Shape;287;p2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88" name="Google Shape;288;p2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89" name="Google Shape;289;p23"/>
          <p:cNvSpPr txBox="1">
            <a:spLocks noGrp="1"/>
          </p:cNvSpPr>
          <p:nvPr>
            <p:ph type="subTitle" idx="1"/>
          </p:nvPr>
        </p:nvSpPr>
        <p:spPr>
          <a:xfrm>
            <a:off x="2350008" y="2916936"/>
            <a:ext cx="1956900" cy="292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1600"/>
              <a:buNone/>
              <a:defRPr sz="1600">
                <a:solidFill>
                  <a:schemeClr val="lt1"/>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
        <p:nvSpPr>
          <p:cNvPr id="290" name="Google Shape;290;p23"/>
          <p:cNvSpPr txBox="1">
            <a:spLocks noGrp="1"/>
          </p:cNvSpPr>
          <p:nvPr>
            <p:ph type="subTitle" idx="2"/>
          </p:nvPr>
        </p:nvSpPr>
        <p:spPr>
          <a:xfrm>
            <a:off x="48330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1" name="Google Shape;291;p23"/>
          <p:cNvSpPr txBox="1">
            <a:spLocks noGrp="1"/>
          </p:cNvSpPr>
          <p:nvPr>
            <p:ph type="subTitle" idx="3"/>
          </p:nvPr>
        </p:nvSpPr>
        <p:spPr>
          <a:xfrm>
            <a:off x="23500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2" name="Google Shape;292;p23"/>
          <p:cNvSpPr txBox="1">
            <a:spLocks noGrp="1"/>
          </p:cNvSpPr>
          <p:nvPr>
            <p:ph type="subTitle" idx="4"/>
          </p:nvPr>
        </p:nvSpPr>
        <p:spPr>
          <a:xfrm>
            <a:off x="48330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4989"/>
        <p:cNvGrpSpPr/>
        <p:nvPr/>
      </p:nvGrpSpPr>
      <p:grpSpPr>
        <a:xfrm>
          <a:off x="0" y="0"/>
          <a:ext cx="0" cy="0"/>
          <a:chOff x="0" y="0"/>
          <a:chExt cx="0" cy="0"/>
        </a:xfrm>
      </p:grpSpPr>
      <p:sp>
        <p:nvSpPr>
          <p:cNvPr id="4990" name="Google Shape;4990;p242"/>
          <p:cNvSpPr txBox="1">
            <a:spLocks noGrp="1"/>
          </p:cNvSpPr>
          <p:nvPr>
            <p:ph type="body" idx="1"/>
          </p:nvPr>
        </p:nvSpPr>
        <p:spPr>
          <a:xfrm>
            <a:off x="4899039"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4991" name="Google Shape;4991;p242"/>
          <p:cNvSpPr>
            <a:spLocks noGrp="1"/>
          </p:cNvSpPr>
          <p:nvPr>
            <p:ph type="pic" idx="2"/>
          </p:nvPr>
        </p:nvSpPr>
        <p:spPr>
          <a:xfrm>
            <a:off x="4899039"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4992" name="Google Shape;4992;p242"/>
          <p:cNvSpPr txBox="1">
            <a:spLocks noGrp="1"/>
          </p:cNvSpPr>
          <p:nvPr>
            <p:ph type="body" idx="3"/>
          </p:nvPr>
        </p:nvSpPr>
        <p:spPr>
          <a:xfrm>
            <a:off x="663282"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4993" name="Google Shape;4993;p242"/>
          <p:cNvSpPr>
            <a:spLocks noGrp="1"/>
          </p:cNvSpPr>
          <p:nvPr>
            <p:ph type="pic" idx="4"/>
          </p:nvPr>
        </p:nvSpPr>
        <p:spPr>
          <a:xfrm>
            <a:off x="663282"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4994" name="Google Shape;4994;p242"/>
          <p:cNvSpPr txBox="1">
            <a:spLocks noGrp="1"/>
          </p:cNvSpPr>
          <p:nvPr>
            <p:ph type="body" idx="5"/>
          </p:nvPr>
        </p:nvSpPr>
        <p:spPr>
          <a:xfrm>
            <a:off x="2780004"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4995" name="Google Shape;4995;p242"/>
          <p:cNvSpPr>
            <a:spLocks noGrp="1"/>
          </p:cNvSpPr>
          <p:nvPr>
            <p:ph type="pic" idx="6"/>
          </p:nvPr>
        </p:nvSpPr>
        <p:spPr>
          <a:xfrm>
            <a:off x="2780004"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4996" name="Google Shape;4996;p242"/>
          <p:cNvSpPr txBox="1">
            <a:spLocks noGrp="1"/>
          </p:cNvSpPr>
          <p:nvPr>
            <p:ph type="body" idx="7"/>
          </p:nvPr>
        </p:nvSpPr>
        <p:spPr>
          <a:xfrm>
            <a:off x="7033864"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4997" name="Google Shape;4997;p242"/>
          <p:cNvSpPr>
            <a:spLocks noGrp="1"/>
          </p:cNvSpPr>
          <p:nvPr>
            <p:ph type="pic" idx="8"/>
          </p:nvPr>
        </p:nvSpPr>
        <p:spPr>
          <a:xfrm>
            <a:off x="7033864"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pic>
        <p:nvPicPr>
          <p:cNvPr id="4998" name="Google Shape;4998;p242" descr="footer-mark-github.pdf"/>
          <p:cNvPicPr preferRelativeResize="0"/>
          <p:nvPr/>
        </p:nvPicPr>
        <p:blipFill rotWithShape="1">
          <a:blip r:embed="rId2">
            <a:alphaModFix/>
          </a:blip>
          <a:srcRect/>
          <a:stretch/>
        </p:blipFill>
        <p:spPr>
          <a:xfrm>
            <a:off x="8667750" y="4809529"/>
            <a:ext cx="190500" cy="190500"/>
          </a:xfrm>
          <a:prstGeom prst="rect">
            <a:avLst/>
          </a:prstGeom>
          <a:noFill/>
          <a:ln>
            <a:noFill/>
          </a:ln>
        </p:spPr>
      </p:pic>
      <p:sp>
        <p:nvSpPr>
          <p:cNvPr id="4999" name="Google Shape;4999;p242"/>
          <p:cNvSpPr txBox="1">
            <a:spLocks noGrp="1"/>
          </p:cNvSpPr>
          <p:nvPr>
            <p:ph type="title"/>
          </p:nvPr>
        </p:nvSpPr>
        <p:spPr>
          <a:xfrm>
            <a:off x="666750" y="381000"/>
            <a:ext cx="7810500" cy="619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3800" b="1">
                <a:solidFill>
                  <a:srgbClr val="FFFFFF"/>
                </a:solidFill>
              </a:defRPr>
            </a:lvl1pPr>
            <a:lvl2pPr lvl="1" algn="l" rtl="0">
              <a:lnSpc>
                <a:spcPct val="100000"/>
              </a:lnSpc>
              <a:spcBef>
                <a:spcPts val="0"/>
              </a:spcBef>
              <a:spcAft>
                <a:spcPts val="0"/>
              </a:spcAft>
              <a:buClr>
                <a:srgbClr val="005CC5"/>
              </a:buClr>
              <a:buSzPts val="700"/>
              <a:buNone/>
              <a:defRPr sz="1100"/>
            </a:lvl2pPr>
            <a:lvl3pPr lvl="2" algn="l" rtl="0">
              <a:lnSpc>
                <a:spcPct val="100000"/>
              </a:lnSpc>
              <a:spcBef>
                <a:spcPts val="0"/>
              </a:spcBef>
              <a:spcAft>
                <a:spcPts val="0"/>
              </a:spcAft>
              <a:buClr>
                <a:srgbClr val="005CC5"/>
              </a:buClr>
              <a:buSzPts val="700"/>
              <a:buNone/>
              <a:defRPr sz="1100"/>
            </a:lvl3pPr>
            <a:lvl4pPr lvl="3" algn="l" rtl="0">
              <a:lnSpc>
                <a:spcPct val="100000"/>
              </a:lnSpc>
              <a:spcBef>
                <a:spcPts val="0"/>
              </a:spcBef>
              <a:spcAft>
                <a:spcPts val="0"/>
              </a:spcAft>
              <a:buClr>
                <a:srgbClr val="005CC5"/>
              </a:buClr>
              <a:buSzPts val="700"/>
              <a:buNone/>
              <a:defRPr sz="1100"/>
            </a:lvl4pPr>
            <a:lvl5pPr lvl="4" algn="l" rtl="0">
              <a:lnSpc>
                <a:spcPct val="100000"/>
              </a:lnSpc>
              <a:spcBef>
                <a:spcPts val="0"/>
              </a:spcBef>
              <a:spcAft>
                <a:spcPts val="0"/>
              </a:spcAft>
              <a:buClr>
                <a:srgbClr val="005CC5"/>
              </a:buClr>
              <a:buSzPts val="700"/>
              <a:buNone/>
              <a:defRPr sz="1100"/>
            </a:lvl5pPr>
            <a:lvl6pPr lvl="5" algn="l" rtl="0">
              <a:lnSpc>
                <a:spcPct val="100000"/>
              </a:lnSpc>
              <a:spcBef>
                <a:spcPts val="0"/>
              </a:spcBef>
              <a:spcAft>
                <a:spcPts val="0"/>
              </a:spcAft>
              <a:buClr>
                <a:srgbClr val="005CC5"/>
              </a:buClr>
              <a:buSzPts val="700"/>
              <a:buNone/>
              <a:defRPr sz="1100"/>
            </a:lvl6pPr>
            <a:lvl7pPr lvl="6" algn="l" rtl="0">
              <a:lnSpc>
                <a:spcPct val="100000"/>
              </a:lnSpc>
              <a:spcBef>
                <a:spcPts val="0"/>
              </a:spcBef>
              <a:spcAft>
                <a:spcPts val="0"/>
              </a:spcAft>
              <a:buClr>
                <a:srgbClr val="005CC5"/>
              </a:buClr>
              <a:buSzPts val="700"/>
              <a:buNone/>
              <a:defRPr sz="1100"/>
            </a:lvl7pPr>
            <a:lvl8pPr lvl="7" algn="l" rtl="0">
              <a:lnSpc>
                <a:spcPct val="100000"/>
              </a:lnSpc>
              <a:spcBef>
                <a:spcPts val="0"/>
              </a:spcBef>
              <a:spcAft>
                <a:spcPts val="0"/>
              </a:spcAft>
              <a:buClr>
                <a:srgbClr val="005CC5"/>
              </a:buClr>
              <a:buSzPts val="700"/>
              <a:buNone/>
              <a:defRPr sz="1100"/>
            </a:lvl8pPr>
            <a:lvl9pPr lvl="8" algn="l" rtl="0">
              <a:lnSpc>
                <a:spcPct val="100000"/>
              </a:lnSpc>
              <a:spcBef>
                <a:spcPts val="0"/>
              </a:spcBef>
              <a:spcAft>
                <a:spcPts val="0"/>
              </a:spcAft>
              <a:buClr>
                <a:srgbClr val="005CC5"/>
              </a:buClr>
              <a:buSzPts val="700"/>
              <a:buNone/>
              <a:defRPr sz="1100"/>
            </a:lvl9pPr>
          </a:lstStyle>
          <a:p>
            <a:endParaRPr/>
          </a:p>
        </p:txBody>
      </p:sp>
      <p:sp>
        <p:nvSpPr>
          <p:cNvPr id="5000" name="Google Shape;5000;p242"/>
          <p:cNvSpPr txBox="1">
            <a:spLocks noGrp="1"/>
          </p:cNvSpPr>
          <p:nvPr>
            <p:ph type="sldNum" idx="12"/>
          </p:nvPr>
        </p:nvSpPr>
        <p:spPr>
          <a:xfrm>
            <a:off x="4484637" y="4905375"/>
            <a:ext cx="170100" cy="173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1200">
              <a:solidFill>
                <a:srgbClr val="000000"/>
              </a:solidFill>
              <a:latin typeface="Arial"/>
              <a:ea typeface="Arial"/>
              <a:cs typeface="Arial"/>
              <a:sym typeface="Aria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matchingName="Blank 2">
  <p:cSld name="TITLE_AND_BODY_1_1">
    <p:bg>
      <p:bgPr>
        <a:solidFill>
          <a:srgbClr val="000000"/>
        </a:solidFill>
        <a:effectLst/>
      </p:bgPr>
    </p:bg>
    <p:spTree>
      <p:nvGrpSpPr>
        <p:cNvPr id="1" name="Shape 5013"/>
        <p:cNvGrpSpPr/>
        <p:nvPr/>
      </p:nvGrpSpPr>
      <p:grpSpPr>
        <a:xfrm>
          <a:off x="0" y="0"/>
          <a:ext cx="0" cy="0"/>
          <a:chOff x="0" y="0"/>
          <a:chExt cx="0" cy="0"/>
        </a:xfrm>
      </p:grpSpPr>
      <p:sp>
        <p:nvSpPr>
          <p:cNvPr id="5014" name="Google Shape;5014;p246"/>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 Three points/sections">
  <p:cSld name="Three points/sections">
    <p:spTree>
      <p:nvGrpSpPr>
        <p:cNvPr id="1" name="Shape 293"/>
        <p:cNvGrpSpPr/>
        <p:nvPr/>
      </p:nvGrpSpPr>
      <p:grpSpPr>
        <a:xfrm>
          <a:off x="0" y="0"/>
          <a:ext cx="0" cy="0"/>
          <a:chOff x="0" y="0"/>
          <a:chExt cx="0" cy="0"/>
        </a:xfrm>
      </p:grpSpPr>
      <p:sp>
        <p:nvSpPr>
          <p:cNvPr id="294" name="Google Shape;294;p24"/>
          <p:cNvSpPr/>
          <p:nvPr/>
        </p:nvSpPr>
        <p:spPr>
          <a:xfrm>
            <a:off x="6407992" y="1372553"/>
            <a:ext cx="1363500" cy="13635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5" name="Google Shape;295;p24"/>
          <p:cNvSpPr/>
          <p:nvPr/>
        </p:nvSpPr>
        <p:spPr>
          <a:xfrm>
            <a:off x="3890239" y="1372553"/>
            <a:ext cx="1363500" cy="13635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6" name="Google Shape;296;p24"/>
          <p:cNvSpPr/>
          <p:nvPr/>
        </p:nvSpPr>
        <p:spPr>
          <a:xfrm>
            <a:off x="1427629" y="1372553"/>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97" name="Google Shape;297;p24"/>
          <p:cNvGrpSpPr/>
          <p:nvPr/>
        </p:nvGrpSpPr>
        <p:grpSpPr>
          <a:xfrm>
            <a:off x="9190200" y="0"/>
            <a:ext cx="2579242" cy="2568339"/>
            <a:chOff x="22170399" y="777240"/>
            <a:chExt cx="6877978" cy="6848903"/>
          </a:xfrm>
        </p:grpSpPr>
        <p:grpSp>
          <p:nvGrpSpPr>
            <p:cNvPr id="298" name="Google Shape;298;p24"/>
            <p:cNvGrpSpPr/>
            <p:nvPr/>
          </p:nvGrpSpPr>
          <p:grpSpPr>
            <a:xfrm>
              <a:off x="22170399" y="777240"/>
              <a:ext cx="6877978" cy="6848903"/>
              <a:chOff x="22155159" y="0"/>
              <a:chExt cx="6877978" cy="6848903"/>
            </a:xfrm>
          </p:grpSpPr>
          <p:sp>
            <p:nvSpPr>
              <p:cNvPr id="299" name="Google Shape;299;p2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0" name="Google Shape;300;p2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1" name="Google Shape;301;p2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2" name="Google Shape;302;p2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3" name="Google Shape;303;p2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4" name="Google Shape;304;p2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5" name="Google Shape;305;p2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6" name="Google Shape;306;p2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7" name="Google Shape;307;p2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08" name="Google Shape;308;p2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09" name="Google Shape;309;p2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0" name="Google Shape;310;p2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1" name="Google Shape;311;p2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2" name="Google Shape;312;p2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3" name="Google Shape;313;p24"/>
          <p:cNvSpPr txBox="1">
            <a:spLocks noGrp="1"/>
          </p:cNvSpPr>
          <p:nvPr>
            <p:ph type="subTitle" idx="1"/>
          </p:nvPr>
        </p:nvSpPr>
        <p:spPr>
          <a:xfrm>
            <a:off x="1131233"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4" name="Google Shape;314;p24"/>
          <p:cNvSpPr txBox="1">
            <a:spLocks noGrp="1"/>
          </p:cNvSpPr>
          <p:nvPr>
            <p:ph type="subTitle" idx="2"/>
          </p:nvPr>
        </p:nvSpPr>
        <p:spPr>
          <a:xfrm>
            <a:off x="1131233"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5" name="Google Shape;315;p24"/>
          <p:cNvSpPr txBox="1">
            <a:spLocks noGrp="1"/>
          </p:cNvSpPr>
          <p:nvPr>
            <p:ph type="subTitle" idx="3"/>
          </p:nvPr>
        </p:nvSpPr>
        <p:spPr>
          <a:xfrm>
            <a:off x="359355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6" name="Google Shape;316;p24"/>
          <p:cNvSpPr txBox="1">
            <a:spLocks noGrp="1"/>
          </p:cNvSpPr>
          <p:nvPr>
            <p:ph type="subTitle" idx="4"/>
          </p:nvPr>
        </p:nvSpPr>
        <p:spPr>
          <a:xfrm>
            <a:off x="359355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7" name="Google Shape;317;p24"/>
          <p:cNvSpPr txBox="1">
            <a:spLocks noGrp="1"/>
          </p:cNvSpPr>
          <p:nvPr>
            <p:ph type="subTitle" idx="5"/>
          </p:nvPr>
        </p:nvSpPr>
        <p:spPr>
          <a:xfrm>
            <a:off x="61113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8" name="Google Shape;318;p24"/>
          <p:cNvSpPr txBox="1">
            <a:spLocks noGrp="1"/>
          </p:cNvSpPr>
          <p:nvPr>
            <p:ph type="subTitle" idx="6"/>
          </p:nvPr>
        </p:nvSpPr>
        <p:spPr>
          <a:xfrm>
            <a:off x="61113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 Four points/sections">
  <p:cSld name="Four points/sections">
    <p:bg>
      <p:bgPr>
        <a:solidFill>
          <a:srgbClr val="0A0C10"/>
        </a:solidFill>
        <a:effectLst/>
      </p:bgPr>
    </p:bg>
    <p:spTree>
      <p:nvGrpSpPr>
        <p:cNvPr id="1" name="Shape 319"/>
        <p:cNvGrpSpPr/>
        <p:nvPr/>
      </p:nvGrpSpPr>
      <p:grpSpPr>
        <a:xfrm>
          <a:off x="0" y="0"/>
          <a:ext cx="0" cy="0"/>
          <a:chOff x="0" y="0"/>
          <a:chExt cx="0" cy="0"/>
        </a:xfrm>
      </p:grpSpPr>
      <p:sp>
        <p:nvSpPr>
          <p:cNvPr id="320" name="Google Shape;320;p25"/>
          <p:cNvSpPr/>
          <p:nvPr/>
        </p:nvSpPr>
        <p:spPr>
          <a:xfrm>
            <a:off x="7097208" y="1359684"/>
            <a:ext cx="1374600" cy="13716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1" name="Google Shape;321;p25"/>
          <p:cNvSpPr/>
          <p:nvPr/>
        </p:nvSpPr>
        <p:spPr>
          <a:xfrm>
            <a:off x="4970033" y="1359684"/>
            <a:ext cx="1374600" cy="13716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2" name="Google Shape;322;p25"/>
          <p:cNvSpPr/>
          <p:nvPr/>
        </p:nvSpPr>
        <p:spPr>
          <a:xfrm>
            <a:off x="676233" y="1359684"/>
            <a:ext cx="1374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3" name="Google Shape;323;p25"/>
          <p:cNvSpPr/>
          <p:nvPr/>
        </p:nvSpPr>
        <p:spPr>
          <a:xfrm>
            <a:off x="2845958" y="1359684"/>
            <a:ext cx="1374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24" name="Google Shape;324;p25"/>
          <p:cNvGrpSpPr/>
          <p:nvPr/>
        </p:nvGrpSpPr>
        <p:grpSpPr>
          <a:xfrm>
            <a:off x="9190200" y="0"/>
            <a:ext cx="2579242" cy="2568339"/>
            <a:chOff x="22170399" y="777240"/>
            <a:chExt cx="6877978" cy="6848903"/>
          </a:xfrm>
        </p:grpSpPr>
        <p:grpSp>
          <p:nvGrpSpPr>
            <p:cNvPr id="325" name="Google Shape;325;p25"/>
            <p:cNvGrpSpPr/>
            <p:nvPr/>
          </p:nvGrpSpPr>
          <p:grpSpPr>
            <a:xfrm>
              <a:off x="22170399" y="777240"/>
              <a:ext cx="6877978" cy="6848903"/>
              <a:chOff x="22155159" y="0"/>
              <a:chExt cx="6877978" cy="6848903"/>
            </a:xfrm>
          </p:grpSpPr>
          <p:sp>
            <p:nvSpPr>
              <p:cNvPr id="326" name="Google Shape;326;p2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27" name="Google Shape;327;p2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28" name="Google Shape;328;p2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29" name="Google Shape;329;p2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0" name="Google Shape;330;p2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1" name="Google Shape;331;p2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2" name="Google Shape;332;p2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3" name="Google Shape;333;p2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4" name="Google Shape;334;p2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5" name="Google Shape;335;p2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6" name="Google Shape;336;p2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7" name="Google Shape;337;p2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8" name="Google Shape;338;p2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9" name="Google Shape;339;p2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40" name="Google Shape;340;p25"/>
          <p:cNvSpPr txBox="1">
            <a:spLocks noGrp="1"/>
          </p:cNvSpPr>
          <p:nvPr>
            <p:ph type="subTitle" idx="1"/>
          </p:nvPr>
        </p:nvSpPr>
        <p:spPr>
          <a:xfrm>
            <a:off x="385083" y="30723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1" name="Google Shape;341;p25"/>
          <p:cNvSpPr txBox="1">
            <a:spLocks noGrp="1"/>
          </p:cNvSpPr>
          <p:nvPr>
            <p:ph type="subTitle" idx="2"/>
          </p:nvPr>
        </p:nvSpPr>
        <p:spPr>
          <a:xfrm>
            <a:off x="385083" y="33832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2" name="Google Shape;342;p25"/>
          <p:cNvSpPr txBox="1">
            <a:spLocks noGrp="1"/>
          </p:cNvSpPr>
          <p:nvPr>
            <p:ph type="subTitle" idx="3"/>
          </p:nvPr>
        </p:nvSpPr>
        <p:spPr>
          <a:xfrm>
            <a:off x="2554808" y="30723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3" name="Google Shape;343;p25"/>
          <p:cNvSpPr txBox="1">
            <a:spLocks noGrp="1"/>
          </p:cNvSpPr>
          <p:nvPr>
            <p:ph type="subTitle" idx="4"/>
          </p:nvPr>
        </p:nvSpPr>
        <p:spPr>
          <a:xfrm>
            <a:off x="2554808" y="33832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4" name="Google Shape;344;p25"/>
          <p:cNvSpPr txBox="1">
            <a:spLocks noGrp="1"/>
          </p:cNvSpPr>
          <p:nvPr>
            <p:ph type="subTitle" idx="5"/>
          </p:nvPr>
        </p:nvSpPr>
        <p:spPr>
          <a:xfrm>
            <a:off x="4678883" y="30723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5" name="Google Shape;345;p25"/>
          <p:cNvSpPr txBox="1">
            <a:spLocks noGrp="1"/>
          </p:cNvSpPr>
          <p:nvPr>
            <p:ph type="subTitle" idx="6"/>
          </p:nvPr>
        </p:nvSpPr>
        <p:spPr>
          <a:xfrm>
            <a:off x="4678883" y="33832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6" name="Google Shape;346;p25"/>
          <p:cNvSpPr txBox="1">
            <a:spLocks noGrp="1"/>
          </p:cNvSpPr>
          <p:nvPr>
            <p:ph type="subTitle" idx="7"/>
          </p:nvPr>
        </p:nvSpPr>
        <p:spPr>
          <a:xfrm>
            <a:off x="6806058" y="30723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7" name="Google Shape;347;p25"/>
          <p:cNvSpPr txBox="1">
            <a:spLocks noGrp="1"/>
          </p:cNvSpPr>
          <p:nvPr>
            <p:ph type="subTitle" idx="8"/>
          </p:nvPr>
        </p:nvSpPr>
        <p:spPr>
          <a:xfrm>
            <a:off x="6806058" y="33832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 Section title center_1">
  <p:cSld name="Section title center_1">
    <p:spTree>
      <p:nvGrpSpPr>
        <p:cNvPr id="1" name="Shape 348"/>
        <p:cNvGrpSpPr/>
        <p:nvPr/>
      </p:nvGrpSpPr>
      <p:grpSpPr>
        <a:xfrm>
          <a:off x="0" y="0"/>
          <a:ext cx="0" cy="0"/>
          <a:chOff x="0" y="0"/>
          <a:chExt cx="0" cy="0"/>
        </a:xfrm>
      </p:grpSpPr>
      <p:sp>
        <p:nvSpPr>
          <p:cNvPr id="349" name="Google Shape;349;p26"/>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50" name="Google Shape;350;p26"/>
          <p:cNvSpPr/>
          <p:nvPr/>
        </p:nvSpPr>
        <p:spPr>
          <a:xfrm>
            <a:off x="3886200" y="1087364"/>
            <a:ext cx="1371600" cy="13716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51" name="Google Shape;351;p26"/>
          <p:cNvGrpSpPr/>
          <p:nvPr/>
        </p:nvGrpSpPr>
        <p:grpSpPr>
          <a:xfrm>
            <a:off x="9190200" y="0"/>
            <a:ext cx="2579242" cy="2568339"/>
            <a:chOff x="22170399" y="777240"/>
            <a:chExt cx="6877978" cy="6848903"/>
          </a:xfrm>
        </p:grpSpPr>
        <p:grpSp>
          <p:nvGrpSpPr>
            <p:cNvPr id="352" name="Google Shape;352;p26"/>
            <p:cNvGrpSpPr/>
            <p:nvPr/>
          </p:nvGrpSpPr>
          <p:grpSpPr>
            <a:xfrm>
              <a:off x="22170399" y="777240"/>
              <a:ext cx="6877978" cy="6848903"/>
              <a:chOff x="22155159" y="0"/>
              <a:chExt cx="6877978" cy="6848903"/>
            </a:xfrm>
          </p:grpSpPr>
          <p:sp>
            <p:nvSpPr>
              <p:cNvPr id="353" name="Google Shape;353;p2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4" name="Google Shape;354;p2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5" name="Google Shape;355;p2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6" name="Google Shape;356;p2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7" name="Google Shape;357;p2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8" name="Google Shape;358;p2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9" name="Google Shape;359;p2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0" name="Google Shape;360;p2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1" name="Google Shape;361;p2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2" name="Google Shape;362;p2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3" name="Google Shape;363;p2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4" name="Google Shape;364;p2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5" name="Google Shape;365;p2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6" name="Google Shape;366;p2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67" name="Google Shape;367;p26"/>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Section title center_2">
  <p:cSld name="Section title center_2">
    <p:spTree>
      <p:nvGrpSpPr>
        <p:cNvPr id="1" name="Shape 368"/>
        <p:cNvGrpSpPr/>
        <p:nvPr/>
      </p:nvGrpSpPr>
      <p:grpSpPr>
        <a:xfrm>
          <a:off x="0" y="0"/>
          <a:ext cx="0" cy="0"/>
          <a:chOff x="0" y="0"/>
          <a:chExt cx="0" cy="0"/>
        </a:xfrm>
      </p:grpSpPr>
      <p:grpSp>
        <p:nvGrpSpPr>
          <p:cNvPr id="369" name="Google Shape;369;p27"/>
          <p:cNvGrpSpPr/>
          <p:nvPr/>
        </p:nvGrpSpPr>
        <p:grpSpPr>
          <a:xfrm>
            <a:off x="9190200" y="0"/>
            <a:ext cx="2579242" cy="2568339"/>
            <a:chOff x="22170399" y="777240"/>
            <a:chExt cx="6877978" cy="6848903"/>
          </a:xfrm>
        </p:grpSpPr>
        <p:grpSp>
          <p:nvGrpSpPr>
            <p:cNvPr id="370" name="Google Shape;370;p27"/>
            <p:cNvGrpSpPr/>
            <p:nvPr/>
          </p:nvGrpSpPr>
          <p:grpSpPr>
            <a:xfrm>
              <a:off x="22170399" y="777240"/>
              <a:ext cx="6877978" cy="6848903"/>
              <a:chOff x="22155159" y="0"/>
              <a:chExt cx="6877978" cy="6848903"/>
            </a:xfrm>
          </p:grpSpPr>
          <p:sp>
            <p:nvSpPr>
              <p:cNvPr id="371" name="Google Shape;371;p2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72" name="Google Shape;372;p2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73" name="Google Shape;373;p2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74" name="Google Shape;374;p2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75" name="Google Shape;375;p2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76" name="Google Shape;376;p2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77" name="Google Shape;377;p2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78" name="Google Shape;378;p2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79" name="Google Shape;379;p2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0" name="Google Shape;380;p2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1" name="Google Shape;381;p2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2" name="Google Shape;382;p2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3" name="Google Shape;383;p2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4" name="Google Shape;384;p2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5" name="Google Shape;385;p27"/>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86" name="Google Shape;386;p27"/>
          <p:cNvSpPr/>
          <p:nvPr/>
        </p:nvSpPr>
        <p:spPr>
          <a:xfrm>
            <a:off x="3886200" y="1087364"/>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7" name="Google Shape;387;p27"/>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Section title center_3">
  <p:cSld name="Section title center_3">
    <p:spTree>
      <p:nvGrpSpPr>
        <p:cNvPr id="1" name="Shape 388"/>
        <p:cNvGrpSpPr/>
        <p:nvPr/>
      </p:nvGrpSpPr>
      <p:grpSpPr>
        <a:xfrm>
          <a:off x="0" y="0"/>
          <a:ext cx="0" cy="0"/>
          <a:chOff x="0" y="0"/>
          <a:chExt cx="0" cy="0"/>
        </a:xfrm>
      </p:grpSpPr>
      <p:grpSp>
        <p:nvGrpSpPr>
          <p:cNvPr id="389" name="Google Shape;389;p28"/>
          <p:cNvGrpSpPr/>
          <p:nvPr/>
        </p:nvGrpSpPr>
        <p:grpSpPr>
          <a:xfrm>
            <a:off x="9190200" y="0"/>
            <a:ext cx="2579242" cy="2568339"/>
            <a:chOff x="22170399" y="777240"/>
            <a:chExt cx="6877978" cy="6848903"/>
          </a:xfrm>
        </p:grpSpPr>
        <p:grpSp>
          <p:nvGrpSpPr>
            <p:cNvPr id="390" name="Google Shape;390;p28"/>
            <p:cNvGrpSpPr/>
            <p:nvPr/>
          </p:nvGrpSpPr>
          <p:grpSpPr>
            <a:xfrm>
              <a:off x="22170399" y="777240"/>
              <a:ext cx="6877978" cy="6848903"/>
              <a:chOff x="22155159" y="0"/>
              <a:chExt cx="6877978" cy="6848903"/>
            </a:xfrm>
          </p:grpSpPr>
          <p:sp>
            <p:nvSpPr>
              <p:cNvPr id="391" name="Google Shape;391;p2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92" name="Google Shape;392;p2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93" name="Google Shape;393;p2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94" name="Google Shape;394;p2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95" name="Google Shape;395;p2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96" name="Google Shape;396;p2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97" name="Google Shape;397;p2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98" name="Google Shape;398;p2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99" name="Google Shape;399;p2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00" name="Google Shape;400;p2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01" name="Google Shape;401;p2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02" name="Google Shape;402;p2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03" name="Google Shape;403;p2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04" name="Google Shape;404;p2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05" name="Google Shape;405;p28"/>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06" name="Google Shape;406;p28"/>
          <p:cNvSpPr/>
          <p:nvPr/>
        </p:nvSpPr>
        <p:spPr>
          <a:xfrm>
            <a:off x="3886200" y="108736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7" name="Google Shape;407;p28"/>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 Section title left_1">
  <p:cSld name="Section title left_1">
    <p:spTree>
      <p:nvGrpSpPr>
        <p:cNvPr id="1" name="Shape 408"/>
        <p:cNvGrpSpPr/>
        <p:nvPr/>
      </p:nvGrpSpPr>
      <p:grpSpPr>
        <a:xfrm>
          <a:off x="0" y="0"/>
          <a:ext cx="0" cy="0"/>
          <a:chOff x="0" y="0"/>
          <a:chExt cx="0" cy="0"/>
        </a:xfrm>
      </p:grpSpPr>
      <p:sp>
        <p:nvSpPr>
          <p:cNvPr id="409" name="Google Shape;409;p29"/>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10" name="Google Shape;410;p29"/>
          <p:cNvSpPr/>
          <p:nvPr/>
        </p:nvSpPr>
        <p:spPr>
          <a:xfrm>
            <a:off x="512194" y="1885950"/>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11" name="Google Shape;411;p29"/>
          <p:cNvGrpSpPr/>
          <p:nvPr/>
        </p:nvGrpSpPr>
        <p:grpSpPr>
          <a:xfrm>
            <a:off x="9190200" y="0"/>
            <a:ext cx="2579242" cy="2568339"/>
            <a:chOff x="22170399" y="777240"/>
            <a:chExt cx="6877978" cy="6848903"/>
          </a:xfrm>
        </p:grpSpPr>
        <p:grpSp>
          <p:nvGrpSpPr>
            <p:cNvPr id="412" name="Google Shape;412;p29"/>
            <p:cNvGrpSpPr/>
            <p:nvPr/>
          </p:nvGrpSpPr>
          <p:grpSpPr>
            <a:xfrm>
              <a:off x="22170399" y="777240"/>
              <a:ext cx="6877978" cy="6848903"/>
              <a:chOff x="22155159" y="0"/>
              <a:chExt cx="6877978" cy="6848903"/>
            </a:xfrm>
          </p:grpSpPr>
          <p:sp>
            <p:nvSpPr>
              <p:cNvPr id="413" name="Google Shape;413;p2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14" name="Google Shape;414;p2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15" name="Google Shape;415;p2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16" name="Google Shape;416;p2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17" name="Google Shape;417;p2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18" name="Google Shape;418;p2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19" name="Google Shape;419;p2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20" name="Google Shape;420;p2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21" name="Google Shape;421;p2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22" name="Google Shape;422;p2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23" name="Google Shape;423;p2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24" name="Google Shape;424;p2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25" name="Google Shape;425;p2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26" name="Google Shape;426;p2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27" name="Google Shape;427;p29"/>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 Section title left_2">
  <p:cSld name="Section title left_2">
    <p:spTree>
      <p:nvGrpSpPr>
        <p:cNvPr id="1" name="Shape 428"/>
        <p:cNvGrpSpPr/>
        <p:nvPr/>
      </p:nvGrpSpPr>
      <p:grpSpPr>
        <a:xfrm>
          <a:off x="0" y="0"/>
          <a:ext cx="0" cy="0"/>
          <a:chOff x="0" y="0"/>
          <a:chExt cx="0" cy="0"/>
        </a:xfrm>
      </p:grpSpPr>
      <p:grpSp>
        <p:nvGrpSpPr>
          <p:cNvPr id="429" name="Google Shape;429;p30"/>
          <p:cNvGrpSpPr/>
          <p:nvPr/>
        </p:nvGrpSpPr>
        <p:grpSpPr>
          <a:xfrm>
            <a:off x="9190200" y="0"/>
            <a:ext cx="2579242" cy="2568339"/>
            <a:chOff x="22170399" y="777240"/>
            <a:chExt cx="6877978" cy="6848903"/>
          </a:xfrm>
        </p:grpSpPr>
        <p:grpSp>
          <p:nvGrpSpPr>
            <p:cNvPr id="430" name="Google Shape;430;p30"/>
            <p:cNvGrpSpPr/>
            <p:nvPr/>
          </p:nvGrpSpPr>
          <p:grpSpPr>
            <a:xfrm>
              <a:off x="22170399" y="777240"/>
              <a:ext cx="6877978" cy="6848903"/>
              <a:chOff x="22155159" y="0"/>
              <a:chExt cx="6877978" cy="6848903"/>
            </a:xfrm>
          </p:grpSpPr>
          <p:sp>
            <p:nvSpPr>
              <p:cNvPr id="431" name="Google Shape;431;p3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32" name="Google Shape;432;p3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33" name="Google Shape;433;p3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34" name="Google Shape;434;p3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35" name="Google Shape;435;p3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36" name="Google Shape;436;p3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37" name="Google Shape;437;p3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38" name="Google Shape;438;p3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39" name="Google Shape;439;p3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40" name="Google Shape;440;p3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41" name="Google Shape;441;p3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42" name="Google Shape;442;p3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43" name="Google Shape;443;p3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44" name="Google Shape;444;p3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45" name="Google Shape;445;p30"/>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46" name="Google Shape;446;p30"/>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47" name="Google Shape;447;p30"/>
          <p:cNvSpPr/>
          <p:nvPr/>
        </p:nvSpPr>
        <p:spPr>
          <a:xfrm>
            <a:off x="512194" y="1885950"/>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4. Template instructions (font guide)">
  <p:cSld name="Template instructions (font guide)">
    <p:spTree>
      <p:nvGrpSpPr>
        <p:cNvPr id="1" name="Shape 41"/>
        <p:cNvGrpSpPr/>
        <p:nvPr/>
      </p:nvGrpSpPr>
      <p:grpSpPr>
        <a:xfrm>
          <a:off x="0" y="0"/>
          <a:ext cx="0" cy="0"/>
          <a:chOff x="0" y="0"/>
          <a:chExt cx="0" cy="0"/>
        </a:xfrm>
      </p:grpSpPr>
      <p:graphicFrame>
        <p:nvGraphicFramePr>
          <p:cNvPr id="42" name="Google Shape;42;p4"/>
          <p:cNvGraphicFramePr/>
          <p:nvPr/>
        </p:nvGraphicFramePr>
        <p:xfrm>
          <a:off x="415289" y="927098"/>
          <a:ext cx="8262150" cy="3632130"/>
        </p:xfrm>
        <a:graphic>
          <a:graphicData uri="http://schemas.openxmlformats.org/drawingml/2006/table">
            <a:tbl>
              <a:tblPr firstRow="1" bandRow="1">
                <a:noFill/>
                <a:tableStyleId>{262C08C6-61CC-4A20-8B0E-2E94A4573A76}</a:tableStyleId>
              </a:tblPr>
              <a:tblGrid>
                <a:gridCol w="5551250">
                  <a:extLst>
                    <a:ext uri="{9D8B030D-6E8A-4147-A177-3AD203B41FA5}">
                      <a16:colId xmlns:a16="http://schemas.microsoft.com/office/drawing/2014/main" val="20000"/>
                    </a:ext>
                  </a:extLst>
                </a:gridCol>
                <a:gridCol w="2710900">
                  <a:extLst>
                    <a:ext uri="{9D8B030D-6E8A-4147-A177-3AD203B41FA5}">
                      <a16:colId xmlns:a16="http://schemas.microsoft.com/office/drawing/2014/main" val="20001"/>
                    </a:ext>
                  </a:extLst>
                </a:gridCol>
              </a:tblGrid>
              <a:tr h="865450">
                <a:tc>
                  <a:txBody>
                    <a:bodyPr/>
                    <a:lstStyle/>
                    <a:p>
                      <a:pPr marL="0" marR="0" lvl="0" indent="0" algn="l" rtl="0">
                        <a:lnSpc>
                          <a:spcPct val="100000"/>
                        </a:lnSpc>
                        <a:spcBef>
                          <a:spcPts val="0"/>
                        </a:spcBef>
                        <a:spcAft>
                          <a:spcPts val="0"/>
                        </a:spcAft>
                        <a:buClr>
                          <a:srgbClr val="A371F7"/>
                        </a:buClr>
                        <a:buSzPts val="6000"/>
                        <a:buFont typeface="Arial"/>
                        <a:buNone/>
                      </a:pPr>
                      <a:r>
                        <a:rPr lang="en" sz="6000" b="1" i="0" u="none" strike="noStrike" cap="none">
                          <a:latin typeface="Arial"/>
                          <a:ea typeface="Arial"/>
                          <a:cs typeface="Arial"/>
                          <a:sym typeface="Arial"/>
                        </a:rPr>
                        <a:t>Large </a:t>
                      </a:r>
                      <a:r>
                        <a:rPr lang="en" sz="6000" b="1"/>
                        <a:t>number</a:t>
                      </a:r>
                      <a:endParaRPr sz="6000" b="1" i="0" u="none" strike="noStrike" cap="none">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60</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81825">
                <a:tc>
                  <a:txBody>
                    <a:bodyPr/>
                    <a:lstStyle/>
                    <a:p>
                      <a:pPr marL="0" marR="0" lvl="0" indent="0" algn="l" rtl="0">
                        <a:lnSpc>
                          <a:spcPct val="100000"/>
                        </a:lnSpc>
                        <a:spcBef>
                          <a:spcPts val="0"/>
                        </a:spcBef>
                        <a:spcAft>
                          <a:spcPts val="0"/>
                        </a:spcAft>
                        <a:buNone/>
                      </a:pPr>
                      <a:r>
                        <a:rPr lang="en" sz="4400" b="1"/>
                        <a:t>Large title</a:t>
                      </a:r>
                      <a:endParaRPr sz="4400" b="1"/>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a:solidFill>
                            <a:srgbClr val="8B949E"/>
                          </a:solidFill>
                        </a:rPr>
                        <a:t>Arial Bold 44pt</a:t>
                      </a:r>
                      <a:endParaRPr>
                        <a:solidFill>
                          <a:srgbClr val="8B949E"/>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81825">
                <a:tc>
                  <a:txBody>
                    <a:bodyPr/>
                    <a:lstStyle/>
                    <a:p>
                      <a:pPr marL="0" marR="0" lvl="0" indent="0" algn="l" rtl="0">
                        <a:lnSpc>
                          <a:spcPct val="100000"/>
                        </a:lnSpc>
                        <a:spcBef>
                          <a:spcPts val="0"/>
                        </a:spcBef>
                        <a:spcAft>
                          <a:spcPts val="0"/>
                        </a:spcAft>
                        <a:buClr>
                          <a:srgbClr val="388BFD"/>
                        </a:buClr>
                        <a:buSzPts val="3600"/>
                        <a:buFont typeface="Arial"/>
                        <a:buNone/>
                      </a:pPr>
                      <a:r>
                        <a:rPr lang="en" sz="3600" b="1"/>
                        <a:t>Medium</a:t>
                      </a:r>
                      <a:r>
                        <a:rPr lang="en" sz="3600" b="1" i="0" u="none" strike="noStrike" cap="none">
                          <a:latin typeface="Arial"/>
                          <a:ea typeface="Arial"/>
                          <a:cs typeface="Arial"/>
                          <a:sym typeface="Arial"/>
                        </a:rPr>
                        <a:t> title</a:t>
                      </a:r>
                      <a:endParaRPr sz="900" b="1" i="0" u="none" strike="noStrike" cap="none">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36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50125">
                <a:tc>
                  <a:txBody>
                    <a:bodyPr/>
                    <a:lstStyle/>
                    <a:p>
                      <a:pPr marL="0" marR="0" lvl="0" indent="0" algn="l" rtl="0">
                        <a:lnSpc>
                          <a:spcPct val="100000"/>
                        </a:lnSpc>
                        <a:spcBef>
                          <a:spcPts val="0"/>
                        </a:spcBef>
                        <a:spcAft>
                          <a:spcPts val="0"/>
                        </a:spcAft>
                        <a:buClr>
                          <a:schemeClr val="lt1"/>
                        </a:buClr>
                        <a:buSzPts val="2000"/>
                        <a:buFont typeface="Arial"/>
                        <a:buNone/>
                      </a:pPr>
                      <a:r>
                        <a:rPr lang="en" sz="2000" b="1" i="0" u="none" strike="noStrike" cap="none">
                          <a:solidFill>
                            <a:schemeClr val="lt1"/>
                          </a:solidFill>
                          <a:latin typeface="Arial"/>
                          <a:ea typeface="Arial"/>
                          <a:cs typeface="Arial"/>
                          <a:sym typeface="Arial"/>
                        </a:rPr>
                        <a:t>Small title</a:t>
                      </a:r>
                      <a:endParaRPr sz="2000" b="1"/>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20</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50125">
                <a:tc>
                  <a:txBody>
                    <a:bodyPr/>
                    <a:lstStyle/>
                    <a:p>
                      <a:pPr marL="0" marR="0" lvl="0" indent="0" algn="l" rtl="0">
                        <a:lnSpc>
                          <a:spcPct val="100000"/>
                        </a:lnSpc>
                        <a:spcBef>
                          <a:spcPts val="0"/>
                        </a:spcBef>
                        <a:spcAft>
                          <a:spcPts val="0"/>
                        </a:spcAft>
                        <a:buClr>
                          <a:srgbClr val="F0F6FC"/>
                        </a:buClr>
                        <a:buSzPts val="1700"/>
                        <a:buFont typeface="Arial"/>
                        <a:buNone/>
                      </a:pPr>
                      <a:r>
                        <a:rPr lang="en" sz="1600" i="0" u="none" strike="noStrike" cap="none">
                          <a:solidFill>
                            <a:srgbClr val="F0F6FC"/>
                          </a:solidFill>
                          <a:latin typeface="Roboto Mono"/>
                          <a:ea typeface="Roboto Mono"/>
                          <a:cs typeface="Roboto Mono"/>
                          <a:sym typeface="Roboto Mono"/>
                        </a:rPr>
                        <a:t>Large dates, usernames</a:t>
                      </a:r>
                      <a:endParaRPr sz="1600" i="0" u="none" strike="noStrike" cap="none">
                        <a:solidFill>
                          <a:schemeClr val="accent1"/>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Roboto Mono</a:t>
                      </a:r>
                      <a:r>
                        <a:rPr lang="en" sz="1400" i="0" u="none" strike="noStrike" cap="none">
                          <a:solidFill>
                            <a:srgbClr val="8B949E"/>
                          </a:solidFill>
                        </a:rPr>
                        <a:t> </a:t>
                      </a:r>
                      <a:r>
                        <a:rPr lang="en">
                          <a:solidFill>
                            <a:srgbClr val="8B949E"/>
                          </a:solidFill>
                        </a:rPr>
                        <a:t>16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50125">
                <a:tc>
                  <a:txBody>
                    <a:bodyPr/>
                    <a:lstStyle/>
                    <a:p>
                      <a:pPr marL="0" marR="0" lvl="0" indent="0" algn="l" rtl="0">
                        <a:lnSpc>
                          <a:spcPct val="100000"/>
                        </a:lnSpc>
                        <a:spcBef>
                          <a:spcPts val="0"/>
                        </a:spcBef>
                        <a:spcAft>
                          <a:spcPts val="0"/>
                        </a:spcAft>
                        <a:buClr>
                          <a:schemeClr val="lt1"/>
                        </a:buClr>
                        <a:buSzPts val="1700"/>
                        <a:buFont typeface="Arial"/>
                        <a:buNone/>
                      </a:pPr>
                      <a:r>
                        <a:rPr lang="en" sz="1600" i="0" u="none" strike="noStrike" cap="none">
                          <a:solidFill>
                            <a:schemeClr val="lt1"/>
                          </a:solidFill>
                        </a:rPr>
                        <a:t>Information</a:t>
                      </a:r>
                      <a:endParaRPr sz="4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a:t>
                      </a:r>
                      <a:r>
                        <a:rPr lang="en">
                          <a:solidFill>
                            <a:srgbClr val="8B949E"/>
                          </a:solidFill>
                        </a:rPr>
                        <a:t>Regular</a:t>
                      </a:r>
                      <a:r>
                        <a:rPr lang="en" sz="1400" i="0" u="none" strike="noStrike" cap="none">
                          <a:solidFill>
                            <a:srgbClr val="8B949E"/>
                          </a:solidFill>
                        </a:rPr>
                        <a:t> </a:t>
                      </a:r>
                      <a:r>
                        <a:rPr lang="en">
                          <a:solidFill>
                            <a:srgbClr val="8B949E"/>
                          </a:solidFill>
                        </a:rPr>
                        <a:t>16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Small information, supporting descriptions</a:t>
                      </a:r>
                      <a:endParaRPr i="0" u="none" strike="noStrike" cap="none">
                        <a:solidFill>
                          <a:srgbClr val="8B949E"/>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a:t>
                      </a:r>
                      <a:r>
                        <a:rPr lang="en">
                          <a:solidFill>
                            <a:srgbClr val="8B949E"/>
                          </a:solidFill>
                        </a:rPr>
                        <a:t>Regular</a:t>
                      </a:r>
                      <a:r>
                        <a:rPr lang="en" sz="1400" i="0" u="none" strike="noStrike" cap="none">
                          <a:solidFill>
                            <a:srgbClr val="8B949E"/>
                          </a:solidFill>
                        </a:rPr>
                        <a:t> </a:t>
                      </a:r>
                      <a:r>
                        <a:rPr lang="en">
                          <a:solidFill>
                            <a:srgbClr val="8B949E"/>
                          </a:solidFill>
                        </a:rPr>
                        <a:t>14</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 sz="1200" i="0" u="none" strike="noStrike" cap="none">
                          <a:solidFill>
                            <a:srgbClr val="8B949E"/>
                          </a:solidFill>
                          <a:latin typeface="Roboto Mono"/>
                          <a:ea typeface="Roboto Mono"/>
                          <a:cs typeface="Roboto Mono"/>
                          <a:sym typeface="Roboto Mono"/>
                        </a:rPr>
                        <a:t>Small dates, usernames, information</a:t>
                      </a:r>
                      <a:endParaRPr sz="1200">
                        <a:solidFill>
                          <a:srgbClr val="8B949E"/>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Roboto Mono 12</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3" name="Google Shape;43;p4"/>
          <p:cNvSpPr txBox="1"/>
          <p:nvPr/>
        </p:nvSpPr>
        <p:spPr>
          <a:xfrm>
            <a:off x="415306" y="310725"/>
            <a:ext cx="43527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Font guide</a:t>
            </a:r>
            <a:endParaRPr sz="3600" b="1">
              <a:solidFill>
                <a:srgbClr val="F0F6FC"/>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Section title left_3">
  <p:cSld name="Section title left_3">
    <p:spTree>
      <p:nvGrpSpPr>
        <p:cNvPr id="1" name="Shape 448"/>
        <p:cNvGrpSpPr/>
        <p:nvPr/>
      </p:nvGrpSpPr>
      <p:grpSpPr>
        <a:xfrm>
          <a:off x="0" y="0"/>
          <a:ext cx="0" cy="0"/>
          <a:chOff x="0" y="0"/>
          <a:chExt cx="0" cy="0"/>
        </a:xfrm>
      </p:grpSpPr>
      <p:grpSp>
        <p:nvGrpSpPr>
          <p:cNvPr id="449" name="Google Shape;449;p31"/>
          <p:cNvGrpSpPr/>
          <p:nvPr/>
        </p:nvGrpSpPr>
        <p:grpSpPr>
          <a:xfrm>
            <a:off x="9190200" y="0"/>
            <a:ext cx="2579242" cy="2568339"/>
            <a:chOff x="22170399" y="777240"/>
            <a:chExt cx="6877978" cy="6848903"/>
          </a:xfrm>
        </p:grpSpPr>
        <p:grpSp>
          <p:nvGrpSpPr>
            <p:cNvPr id="450" name="Google Shape;450;p31"/>
            <p:cNvGrpSpPr/>
            <p:nvPr/>
          </p:nvGrpSpPr>
          <p:grpSpPr>
            <a:xfrm>
              <a:off x="22170399" y="777240"/>
              <a:ext cx="6877978" cy="6848903"/>
              <a:chOff x="22155159" y="0"/>
              <a:chExt cx="6877978" cy="6848903"/>
            </a:xfrm>
          </p:grpSpPr>
          <p:sp>
            <p:nvSpPr>
              <p:cNvPr id="451" name="Google Shape;451;p3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52" name="Google Shape;452;p3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53" name="Google Shape;453;p3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54" name="Google Shape;454;p3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55" name="Google Shape;455;p3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56" name="Google Shape;456;p3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57" name="Google Shape;457;p3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58" name="Google Shape;458;p3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59" name="Google Shape;459;p3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60" name="Google Shape;460;p3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1" name="Google Shape;461;p3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2" name="Google Shape;462;p3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3" name="Google Shape;463;p3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4" name="Google Shape;464;p3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5" name="Google Shape;465;p31"/>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66" name="Google Shape;466;p31"/>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67" name="Google Shape;467;p31"/>
          <p:cNvSpPr/>
          <p:nvPr/>
        </p:nvSpPr>
        <p:spPr>
          <a:xfrm>
            <a:off x="512194" y="1885950"/>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Section title left_4">
  <p:cSld name="Section title left_4">
    <p:spTree>
      <p:nvGrpSpPr>
        <p:cNvPr id="1" name="Shape 468"/>
        <p:cNvGrpSpPr/>
        <p:nvPr/>
      </p:nvGrpSpPr>
      <p:grpSpPr>
        <a:xfrm>
          <a:off x="0" y="0"/>
          <a:ext cx="0" cy="0"/>
          <a:chOff x="0" y="0"/>
          <a:chExt cx="0" cy="0"/>
        </a:xfrm>
      </p:grpSpPr>
      <p:pic>
        <p:nvPicPr>
          <p:cNvPr id="469" name="Google Shape;469;p32" descr="A picture containing indoor, lit, dark&#10;&#10;Description automatically generated"/>
          <p:cNvPicPr preferRelativeResize="0"/>
          <p:nvPr/>
        </p:nvPicPr>
        <p:blipFill rotWithShape="1">
          <a:blip r:embed="rId2">
            <a:alphaModFix/>
          </a:blip>
          <a:srcRect/>
          <a:stretch/>
        </p:blipFill>
        <p:spPr>
          <a:xfrm rot="-548622">
            <a:off x="2156399" y="1515977"/>
            <a:ext cx="8425463" cy="5107922"/>
          </a:xfrm>
          <a:prstGeom prst="roundRect">
            <a:avLst>
              <a:gd name="adj" fmla="val 16667"/>
            </a:avLst>
          </a:prstGeom>
          <a:noFill/>
          <a:ln>
            <a:noFill/>
          </a:ln>
        </p:spPr>
      </p:pic>
      <p:sp>
        <p:nvSpPr>
          <p:cNvPr id="470" name="Google Shape;470;p32"/>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71" name="Google Shape;471;p32"/>
          <p:cNvSpPr/>
          <p:nvPr/>
        </p:nvSpPr>
        <p:spPr>
          <a:xfrm>
            <a:off x="9160002" y="3209544"/>
            <a:ext cx="14289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72" name="Google Shape;472;p32"/>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73" name="Google Shape;473;p32"/>
          <p:cNvSpPr txBox="1">
            <a:spLocks noGrp="1"/>
          </p:cNvSpPr>
          <p:nvPr>
            <p:ph type="title"/>
          </p:nvPr>
        </p:nvSpPr>
        <p:spPr>
          <a:xfrm>
            <a:off x="457200" y="2075700"/>
            <a:ext cx="55167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74" name="Google Shape;474;p32"/>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Section title left_5">
  <p:cSld name="Section title left_5">
    <p:bg>
      <p:bgPr>
        <a:gradFill>
          <a:gsLst>
            <a:gs pos="0">
              <a:srgbClr val="388BFD"/>
            </a:gs>
            <a:gs pos="51000">
              <a:srgbClr val="6C7EFA"/>
            </a:gs>
            <a:gs pos="100000">
              <a:srgbClr val="A371F7"/>
            </a:gs>
          </a:gsLst>
          <a:lin ang="18900000" scaled="0"/>
        </a:gradFill>
        <a:effectLst/>
      </p:bgPr>
    </p:bg>
    <p:spTree>
      <p:nvGrpSpPr>
        <p:cNvPr id="1" name="Shape 475"/>
        <p:cNvGrpSpPr/>
        <p:nvPr/>
      </p:nvGrpSpPr>
      <p:grpSpPr>
        <a:xfrm>
          <a:off x="0" y="0"/>
          <a:ext cx="0" cy="0"/>
          <a:chOff x="0" y="0"/>
          <a:chExt cx="0" cy="0"/>
        </a:xfrm>
      </p:grpSpPr>
      <p:sp>
        <p:nvSpPr>
          <p:cNvPr id="476" name="Google Shape;476;p33"/>
          <p:cNvSpPr txBox="1">
            <a:spLocks noGrp="1"/>
          </p:cNvSpPr>
          <p:nvPr>
            <p:ph type="title"/>
          </p:nvPr>
        </p:nvSpPr>
        <p:spPr>
          <a:xfrm>
            <a:off x="457200" y="2075688"/>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477" name="Google Shape;477;p33"/>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Section title left_6">
  <p:cSld name="Section title left_6">
    <p:bg>
      <p:bgPr>
        <a:gradFill>
          <a:gsLst>
            <a:gs pos="0">
              <a:srgbClr val="271052"/>
            </a:gs>
            <a:gs pos="75000">
              <a:srgbClr val="1158C7"/>
            </a:gs>
            <a:gs pos="100000">
              <a:srgbClr val="388BFD"/>
            </a:gs>
          </a:gsLst>
          <a:lin ang="18900000" scaled="0"/>
        </a:gradFill>
        <a:effectLst/>
      </p:bgPr>
    </p:bg>
    <p:spTree>
      <p:nvGrpSpPr>
        <p:cNvPr id="1" name="Shape 478"/>
        <p:cNvGrpSpPr/>
        <p:nvPr/>
      </p:nvGrpSpPr>
      <p:grpSpPr>
        <a:xfrm>
          <a:off x="0" y="0"/>
          <a:ext cx="0" cy="0"/>
          <a:chOff x="0" y="0"/>
          <a:chExt cx="0" cy="0"/>
        </a:xfrm>
      </p:grpSpPr>
      <p:sp>
        <p:nvSpPr>
          <p:cNvPr id="479" name="Google Shape;479;p34"/>
          <p:cNvSpPr txBox="1">
            <a:spLocks noGrp="1"/>
          </p:cNvSpPr>
          <p:nvPr>
            <p:ph type="title"/>
          </p:nvPr>
        </p:nvSpPr>
        <p:spPr>
          <a:xfrm>
            <a:off x="457200" y="2075688"/>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80" name="Google Shape;480;p34"/>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Two points">
    <p:spTree>
      <p:nvGrpSpPr>
        <p:cNvPr id="1" name="Shape 481"/>
        <p:cNvGrpSpPr/>
        <p:nvPr/>
      </p:nvGrpSpPr>
      <p:grpSpPr>
        <a:xfrm>
          <a:off x="0" y="0"/>
          <a:ext cx="0" cy="0"/>
          <a:chOff x="0" y="0"/>
          <a:chExt cx="0" cy="0"/>
        </a:xfrm>
      </p:grpSpPr>
      <p:sp>
        <p:nvSpPr>
          <p:cNvPr id="482" name="Google Shape;482;p35"/>
          <p:cNvSpPr/>
          <p:nvPr/>
        </p:nvSpPr>
        <p:spPr>
          <a:xfrm>
            <a:off x="3143250" y="4457700"/>
            <a:ext cx="3181200" cy="600000"/>
          </a:xfrm>
          <a:prstGeom prst="rect">
            <a:avLst/>
          </a:prstGeom>
          <a:solidFill>
            <a:srgbClr val="090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5"/>
          <p:cNvGrpSpPr/>
          <p:nvPr/>
        </p:nvGrpSpPr>
        <p:grpSpPr>
          <a:xfrm>
            <a:off x="9190200" y="0"/>
            <a:ext cx="2579242" cy="2568339"/>
            <a:chOff x="22170399" y="777240"/>
            <a:chExt cx="6877978" cy="6848903"/>
          </a:xfrm>
        </p:grpSpPr>
        <p:grpSp>
          <p:nvGrpSpPr>
            <p:cNvPr id="484" name="Google Shape;484;p35"/>
            <p:cNvGrpSpPr/>
            <p:nvPr/>
          </p:nvGrpSpPr>
          <p:grpSpPr>
            <a:xfrm>
              <a:off x="22170399" y="777240"/>
              <a:ext cx="6877978" cy="6848903"/>
              <a:chOff x="22155159" y="0"/>
              <a:chExt cx="6877978" cy="6848903"/>
            </a:xfrm>
          </p:grpSpPr>
          <p:sp>
            <p:nvSpPr>
              <p:cNvPr id="485" name="Google Shape;485;p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86" name="Google Shape;486;p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87" name="Google Shape;487;p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88" name="Google Shape;488;p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89" name="Google Shape;489;p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90" name="Google Shape;490;p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91" name="Google Shape;491;p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92" name="Google Shape;492;p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93" name="Google Shape;493;p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94" name="Google Shape;494;p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95" name="Google Shape;495;p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96" name="Google Shape;496;p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97" name="Google Shape;497;p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98" name="Google Shape;498;p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pic>
        <p:nvPicPr>
          <p:cNvPr id="499" name="Google Shape;499;p35"/>
          <p:cNvPicPr preferRelativeResize="0"/>
          <p:nvPr/>
        </p:nvPicPr>
        <p:blipFill>
          <a:blip r:embed="rId2">
            <a:alphaModFix/>
          </a:blip>
          <a:stretch>
            <a:fillRect/>
          </a:stretch>
        </p:blipFill>
        <p:spPr>
          <a:xfrm rot="2037362">
            <a:off x="-2381125" y="-480375"/>
            <a:ext cx="13906247" cy="10660551"/>
          </a:xfrm>
          <a:prstGeom prst="rect">
            <a:avLst/>
          </a:prstGeom>
          <a:noFill/>
          <a:ln>
            <a:noFill/>
          </a:ln>
        </p:spPr>
      </p:pic>
      <p:sp>
        <p:nvSpPr>
          <p:cNvPr id="500" name="Google Shape;500;p35"/>
          <p:cNvSpPr txBox="1"/>
          <p:nvPr/>
        </p:nvSpPr>
        <p:spPr>
          <a:xfrm>
            <a:off x="0" y="285750"/>
            <a:ext cx="91440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400" b="1">
                <a:solidFill>
                  <a:schemeClr val="accent1"/>
                </a:solidFill>
              </a:rPr>
              <a:t>Where the world builds software</a:t>
            </a:r>
            <a:endParaRPr sz="4400" b="1">
              <a:solidFill>
                <a:schemeClr val="accent1"/>
              </a:solidFill>
            </a:endParaRPr>
          </a:p>
        </p:txBody>
      </p:sp>
      <p:grpSp>
        <p:nvGrpSpPr>
          <p:cNvPr id="501" name="Google Shape;501;p35"/>
          <p:cNvGrpSpPr/>
          <p:nvPr/>
        </p:nvGrpSpPr>
        <p:grpSpPr>
          <a:xfrm>
            <a:off x="357750" y="1060713"/>
            <a:ext cx="8428500" cy="1040875"/>
            <a:chOff x="333925" y="1138125"/>
            <a:chExt cx="8428500" cy="1040875"/>
          </a:xfrm>
        </p:grpSpPr>
        <p:sp>
          <p:nvSpPr>
            <p:cNvPr id="502" name="Google Shape;502;p35"/>
            <p:cNvSpPr txBox="1"/>
            <p:nvPr/>
          </p:nvSpPr>
          <p:spPr>
            <a:xfrm>
              <a:off x="333925" y="1138125"/>
              <a:ext cx="1485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73M+</a:t>
              </a:r>
              <a:endParaRPr sz="3600" b="1">
                <a:solidFill>
                  <a:schemeClr val="lt2"/>
                </a:solidFill>
              </a:endParaRPr>
            </a:p>
          </p:txBody>
        </p:sp>
        <p:sp>
          <p:nvSpPr>
            <p:cNvPr id="503" name="Google Shape;503;p35"/>
            <p:cNvSpPr txBox="1"/>
            <p:nvPr/>
          </p:nvSpPr>
          <p:spPr>
            <a:xfrm>
              <a:off x="1979125" y="1138125"/>
              <a:ext cx="1485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4M+</a:t>
              </a:r>
              <a:endParaRPr sz="3600" b="1">
                <a:solidFill>
                  <a:schemeClr val="lt2"/>
                </a:solidFill>
              </a:endParaRPr>
            </a:p>
          </p:txBody>
        </p:sp>
        <p:sp>
          <p:nvSpPr>
            <p:cNvPr id="504" name="Google Shape;504;p35"/>
            <p:cNvSpPr txBox="1"/>
            <p:nvPr/>
          </p:nvSpPr>
          <p:spPr>
            <a:xfrm>
              <a:off x="3624325" y="1138125"/>
              <a:ext cx="1485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2.6B+</a:t>
              </a:r>
              <a:endParaRPr sz="3600" b="1">
                <a:solidFill>
                  <a:schemeClr val="lt2"/>
                </a:solidFill>
              </a:endParaRPr>
            </a:p>
          </p:txBody>
        </p:sp>
        <p:sp>
          <p:nvSpPr>
            <p:cNvPr id="505" name="Google Shape;505;p35"/>
            <p:cNvSpPr txBox="1"/>
            <p:nvPr/>
          </p:nvSpPr>
          <p:spPr>
            <a:xfrm>
              <a:off x="5269525" y="1138125"/>
              <a:ext cx="166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1,000+</a:t>
              </a:r>
              <a:endParaRPr sz="3600" b="1">
                <a:solidFill>
                  <a:schemeClr val="lt2"/>
                </a:solidFill>
              </a:endParaRPr>
            </a:p>
          </p:txBody>
        </p:sp>
        <p:sp>
          <p:nvSpPr>
            <p:cNvPr id="506" name="Google Shape;506;p35"/>
            <p:cNvSpPr txBox="1"/>
            <p:nvPr/>
          </p:nvSpPr>
          <p:spPr>
            <a:xfrm>
              <a:off x="7095625" y="1138125"/>
              <a:ext cx="166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200M+</a:t>
              </a:r>
              <a:endParaRPr sz="3600" b="1">
                <a:solidFill>
                  <a:schemeClr val="lt2"/>
                </a:solidFill>
              </a:endParaRPr>
            </a:p>
          </p:txBody>
        </p:sp>
        <p:sp>
          <p:nvSpPr>
            <p:cNvPr id="507" name="Google Shape;507;p35"/>
            <p:cNvSpPr txBox="1"/>
            <p:nvPr/>
          </p:nvSpPr>
          <p:spPr>
            <a:xfrm>
              <a:off x="401275" y="1686400"/>
              <a:ext cx="1351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Developers</a:t>
              </a:r>
              <a:endParaRPr sz="1000">
                <a:solidFill>
                  <a:schemeClr val="dk2"/>
                </a:solidFill>
                <a:latin typeface="Roboto Mono"/>
                <a:ea typeface="Roboto Mono"/>
                <a:cs typeface="Roboto Mono"/>
                <a:sym typeface="Roboto Mono"/>
              </a:endParaRPr>
            </a:p>
          </p:txBody>
        </p:sp>
        <p:sp>
          <p:nvSpPr>
            <p:cNvPr id="508" name="Google Shape;508;p35"/>
            <p:cNvSpPr txBox="1"/>
            <p:nvPr/>
          </p:nvSpPr>
          <p:spPr>
            <a:xfrm>
              <a:off x="2046475" y="1686400"/>
              <a:ext cx="1351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Organizations</a:t>
              </a:r>
              <a:endParaRPr sz="1000">
                <a:solidFill>
                  <a:schemeClr val="dk2"/>
                </a:solidFill>
                <a:latin typeface="Roboto Mono"/>
                <a:ea typeface="Roboto Mono"/>
                <a:cs typeface="Roboto Mono"/>
                <a:sym typeface="Roboto Mono"/>
              </a:endParaRPr>
            </a:p>
          </p:txBody>
        </p:sp>
        <p:sp>
          <p:nvSpPr>
            <p:cNvPr id="509" name="Google Shape;509;p35"/>
            <p:cNvSpPr txBox="1"/>
            <p:nvPr/>
          </p:nvSpPr>
          <p:spPr>
            <a:xfrm>
              <a:off x="3691675" y="1686400"/>
              <a:ext cx="1351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Contributions per year</a:t>
              </a:r>
              <a:endParaRPr sz="1000">
                <a:solidFill>
                  <a:schemeClr val="dk2"/>
                </a:solidFill>
                <a:latin typeface="Roboto Mono"/>
                <a:ea typeface="Roboto Mono"/>
                <a:cs typeface="Roboto Mono"/>
                <a:sym typeface="Roboto Mono"/>
              </a:endParaRPr>
            </a:p>
          </p:txBody>
        </p:sp>
        <p:sp>
          <p:nvSpPr>
            <p:cNvPr id="510" name="Google Shape;510;p35"/>
            <p:cNvSpPr txBox="1"/>
            <p:nvPr/>
          </p:nvSpPr>
          <p:spPr>
            <a:xfrm>
              <a:off x="5427325" y="1686400"/>
              <a:ext cx="1351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Top open source communities</a:t>
              </a:r>
              <a:endParaRPr sz="1000">
                <a:solidFill>
                  <a:schemeClr val="dk2"/>
                </a:solidFill>
                <a:latin typeface="Roboto Mono"/>
                <a:ea typeface="Roboto Mono"/>
                <a:cs typeface="Roboto Mono"/>
                <a:sym typeface="Roboto Mono"/>
              </a:endParaRPr>
            </a:p>
          </p:txBody>
        </p:sp>
        <p:sp>
          <p:nvSpPr>
            <p:cNvPr id="511" name="Google Shape;511;p35"/>
            <p:cNvSpPr txBox="1"/>
            <p:nvPr/>
          </p:nvSpPr>
          <p:spPr>
            <a:xfrm>
              <a:off x="7148725" y="1686400"/>
              <a:ext cx="1560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Private + public repositories</a:t>
              </a:r>
              <a:endParaRPr sz="1000">
                <a:solidFill>
                  <a:schemeClr val="dk2"/>
                </a:solidFill>
                <a:latin typeface="Roboto Mono"/>
                <a:ea typeface="Roboto Mono"/>
                <a:cs typeface="Roboto Mono"/>
                <a:sym typeface="Roboto Mono"/>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Three points">
  <p:cSld name="Two points_1">
    <p:spTree>
      <p:nvGrpSpPr>
        <p:cNvPr id="1" name="Shape 536"/>
        <p:cNvGrpSpPr/>
        <p:nvPr/>
      </p:nvGrpSpPr>
      <p:grpSpPr>
        <a:xfrm>
          <a:off x="0" y="0"/>
          <a:ext cx="0" cy="0"/>
          <a:chOff x="0" y="0"/>
          <a:chExt cx="0" cy="0"/>
        </a:xfrm>
      </p:grpSpPr>
      <p:sp>
        <p:nvSpPr>
          <p:cNvPr id="537" name="Google Shape;537;p37"/>
          <p:cNvSpPr/>
          <p:nvPr/>
        </p:nvSpPr>
        <p:spPr>
          <a:xfrm>
            <a:off x="4576286" y="22453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8" name="Google Shape;538;p37"/>
          <p:cNvSpPr/>
          <p:nvPr/>
        </p:nvSpPr>
        <p:spPr>
          <a:xfrm>
            <a:off x="4576286" y="12211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9" name="Google Shape;539;p37"/>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540" name="Google Shape;540;p37"/>
          <p:cNvGrpSpPr/>
          <p:nvPr/>
        </p:nvGrpSpPr>
        <p:grpSpPr>
          <a:xfrm>
            <a:off x="9190200" y="0"/>
            <a:ext cx="2579242" cy="2568339"/>
            <a:chOff x="22170399" y="777240"/>
            <a:chExt cx="6877978" cy="6848903"/>
          </a:xfrm>
        </p:grpSpPr>
        <p:grpSp>
          <p:nvGrpSpPr>
            <p:cNvPr id="541" name="Google Shape;541;p37"/>
            <p:cNvGrpSpPr/>
            <p:nvPr/>
          </p:nvGrpSpPr>
          <p:grpSpPr>
            <a:xfrm>
              <a:off x="22170399" y="777240"/>
              <a:ext cx="6877978" cy="6848903"/>
              <a:chOff x="22155159" y="0"/>
              <a:chExt cx="6877978" cy="6848903"/>
            </a:xfrm>
          </p:grpSpPr>
          <p:sp>
            <p:nvSpPr>
              <p:cNvPr id="542" name="Google Shape;542;p3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543" name="Google Shape;543;p3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544" name="Google Shape;544;p3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545" name="Google Shape;545;p3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546" name="Google Shape;546;p3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547" name="Google Shape;547;p3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548" name="Google Shape;548;p3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549" name="Google Shape;549;p3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550" name="Google Shape;550;p3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551" name="Google Shape;551;p3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552" name="Google Shape;552;p3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553" name="Google Shape;553;p3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554" name="Google Shape;554;p3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555" name="Google Shape;555;p3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556" name="Google Shape;556;p37"/>
          <p:cNvSpPr txBox="1">
            <a:spLocks noGrp="1"/>
          </p:cNvSpPr>
          <p:nvPr>
            <p:ph type="subTitle" idx="1"/>
          </p:nvPr>
        </p:nvSpPr>
        <p:spPr>
          <a:xfrm>
            <a:off x="5303520" y="11635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57" name="Google Shape;557;p37"/>
          <p:cNvSpPr txBox="1">
            <a:spLocks noGrp="1"/>
          </p:cNvSpPr>
          <p:nvPr>
            <p:ph type="subTitle" idx="2"/>
          </p:nvPr>
        </p:nvSpPr>
        <p:spPr>
          <a:xfrm>
            <a:off x="5303520" y="14744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58" name="Google Shape;558;p37"/>
          <p:cNvSpPr txBox="1">
            <a:spLocks noGrp="1"/>
          </p:cNvSpPr>
          <p:nvPr>
            <p:ph type="subTitle" idx="3"/>
          </p:nvPr>
        </p:nvSpPr>
        <p:spPr>
          <a:xfrm>
            <a:off x="53035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59" name="Google Shape;559;p37"/>
          <p:cNvSpPr txBox="1">
            <a:spLocks noGrp="1"/>
          </p:cNvSpPr>
          <p:nvPr>
            <p:ph type="subTitle" idx="4"/>
          </p:nvPr>
        </p:nvSpPr>
        <p:spPr>
          <a:xfrm>
            <a:off x="53035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60" name="Google Shape;560;p37"/>
          <p:cNvSpPr/>
          <p:nvPr/>
        </p:nvSpPr>
        <p:spPr>
          <a:xfrm>
            <a:off x="4576286" y="32695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1" name="Google Shape;561;p37"/>
          <p:cNvSpPr txBox="1">
            <a:spLocks noGrp="1"/>
          </p:cNvSpPr>
          <p:nvPr>
            <p:ph type="subTitle" idx="5"/>
          </p:nvPr>
        </p:nvSpPr>
        <p:spPr>
          <a:xfrm>
            <a:off x="5303520" y="32068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62" name="Google Shape;562;p37"/>
          <p:cNvSpPr txBox="1">
            <a:spLocks noGrp="1"/>
          </p:cNvSpPr>
          <p:nvPr>
            <p:ph type="subTitle" idx="6"/>
          </p:nvPr>
        </p:nvSpPr>
        <p:spPr>
          <a:xfrm>
            <a:off x="5303520" y="35177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Four points">
  <p:cSld name="Four points">
    <p:spTree>
      <p:nvGrpSpPr>
        <p:cNvPr id="1" name="Shape 563"/>
        <p:cNvGrpSpPr/>
        <p:nvPr/>
      </p:nvGrpSpPr>
      <p:grpSpPr>
        <a:xfrm>
          <a:off x="0" y="0"/>
          <a:ext cx="0" cy="0"/>
          <a:chOff x="0" y="0"/>
          <a:chExt cx="0" cy="0"/>
        </a:xfrm>
      </p:grpSpPr>
      <p:sp>
        <p:nvSpPr>
          <p:cNvPr id="564" name="Google Shape;564;p38"/>
          <p:cNvSpPr/>
          <p:nvPr/>
        </p:nvSpPr>
        <p:spPr>
          <a:xfrm>
            <a:off x="4580573" y="72355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5" name="Google Shape;565;p38"/>
          <p:cNvSpPr/>
          <p:nvPr/>
        </p:nvSpPr>
        <p:spPr>
          <a:xfrm>
            <a:off x="4580573" y="175854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6" name="Google Shape;566;p38"/>
          <p:cNvSpPr/>
          <p:nvPr/>
        </p:nvSpPr>
        <p:spPr>
          <a:xfrm>
            <a:off x="4580573" y="275782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7" name="Google Shape;567;p38"/>
          <p:cNvSpPr/>
          <p:nvPr/>
        </p:nvSpPr>
        <p:spPr>
          <a:xfrm>
            <a:off x="4580573" y="382172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68" name="Google Shape;568;p38"/>
          <p:cNvGrpSpPr/>
          <p:nvPr/>
        </p:nvGrpSpPr>
        <p:grpSpPr>
          <a:xfrm>
            <a:off x="9190200" y="0"/>
            <a:ext cx="2579242" cy="2568339"/>
            <a:chOff x="22170399" y="777240"/>
            <a:chExt cx="6877978" cy="6848903"/>
          </a:xfrm>
        </p:grpSpPr>
        <p:grpSp>
          <p:nvGrpSpPr>
            <p:cNvPr id="569" name="Google Shape;569;p38"/>
            <p:cNvGrpSpPr/>
            <p:nvPr/>
          </p:nvGrpSpPr>
          <p:grpSpPr>
            <a:xfrm>
              <a:off x="22170399" y="777240"/>
              <a:ext cx="6877978" cy="6848903"/>
              <a:chOff x="22155159" y="0"/>
              <a:chExt cx="6877978" cy="6848903"/>
            </a:xfrm>
          </p:grpSpPr>
          <p:sp>
            <p:nvSpPr>
              <p:cNvPr id="570" name="Google Shape;570;p3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571" name="Google Shape;571;p3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572" name="Google Shape;572;p3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573" name="Google Shape;573;p3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574" name="Google Shape;574;p3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575" name="Google Shape;575;p3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576" name="Google Shape;576;p3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577" name="Google Shape;577;p3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578" name="Google Shape;578;p3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579" name="Google Shape;579;p3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580" name="Google Shape;580;p3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581" name="Google Shape;581;p3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582" name="Google Shape;582;p3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583" name="Google Shape;583;p3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584" name="Google Shape;584;p38"/>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85" name="Google Shape;585;p38"/>
          <p:cNvSpPr txBox="1">
            <a:spLocks noGrp="1"/>
          </p:cNvSpPr>
          <p:nvPr>
            <p:ph type="subTitle" idx="1"/>
          </p:nvPr>
        </p:nvSpPr>
        <p:spPr>
          <a:xfrm>
            <a:off x="5303520" y="64922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86" name="Google Shape;586;p38"/>
          <p:cNvSpPr txBox="1">
            <a:spLocks noGrp="1"/>
          </p:cNvSpPr>
          <p:nvPr>
            <p:ph type="subTitle" idx="2"/>
          </p:nvPr>
        </p:nvSpPr>
        <p:spPr>
          <a:xfrm>
            <a:off x="5303520" y="96012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87" name="Google Shape;587;p38"/>
          <p:cNvSpPr txBox="1">
            <a:spLocks noGrp="1"/>
          </p:cNvSpPr>
          <p:nvPr>
            <p:ph type="subTitle" idx="3"/>
          </p:nvPr>
        </p:nvSpPr>
        <p:spPr>
          <a:xfrm>
            <a:off x="5303520" y="168249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88" name="Google Shape;588;p38"/>
          <p:cNvSpPr txBox="1">
            <a:spLocks noGrp="1"/>
          </p:cNvSpPr>
          <p:nvPr>
            <p:ph type="subTitle" idx="4"/>
          </p:nvPr>
        </p:nvSpPr>
        <p:spPr>
          <a:xfrm>
            <a:off x="5303520" y="199339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89" name="Google Shape;589;p38"/>
          <p:cNvSpPr txBox="1">
            <a:spLocks noGrp="1"/>
          </p:cNvSpPr>
          <p:nvPr>
            <p:ph type="subTitle" idx="5"/>
          </p:nvPr>
        </p:nvSpPr>
        <p:spPr>
          <a:xfrm>
            <a:off x="5303520" y="271576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90" name="Google Shape;590;p38"/>
          <p:cNvSpPr txBox="1">
            <a:spLocks noGrp="1"/>
          </p:cNvSpPr>
          <p:nvPr>
            <p:ph type="subTitle" idx="6"/>
          </p:nvPr>
        </p:nvSpPr>
        <p:spPr>
          <a:xfrm>
            <a:off x="5303520" y="302666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91" name="Google Shape;591;p38"/>
          <p:cNvSpPr txBox="1">
            <a:spLocks noGrp="1"/>
          </p:cNvSpPr>
          <p:nvPr>
            <p:ph type="subTitle" idx="7"/>
          </p:nvPr>
        </p:nvSpPr>
        <p:spPr>
          <a:xfrm>
            <a:off x="5303520" y="374904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92" name="Google Shape;592;p38"/>
          <p:cNvSpPr txBox="1">
            <a:spLocks noGrp="1"/>
          </p:cNvSpPr>
          <p:nvPr>
            <p:ph type="subTitle" idx="8"/>
          </p:nvPr>
        </p:nvSpPr>
        <p:spPr>
          <a:xfrm>
            <a:off x="5303520" y="405993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Two points with large icon">
  <p:cSld name="Two points_2">
    <p:spTree>
      <p:nvGrpSpPr>
        <p:cNvPr id="1" name="Shape 593"/>
        <p:cNvGrpSpPr/>
        <p:nvPr/>
      </p:nvGrpSpPr>
      <p:grpSpPr>
        <a:xfrm>
          <a:off x="0" y="0"/>
          <a:ext cx="0" cy="0"/>
          <a:chOff x="0" y="0"/>
          <a:chExt cx="0" cy="0"/>
        </a:xfrm>
      </p:grpSpPr>
      <p:sp>
        <p:nvSpPr>
          <p:cNvPr id="594" name="Google Shape;594;p39"/>
          <p:cNvSpPr/>
          <p:nvPr/>
        </p:nvSpPr>
        <p:spPr>
          <a:xfrm>
            <a:off x="4576286" y="2662510"/>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95" name="Google Shape;595;p39"/>
          <p:cNvSpPr/>
          <p:nvPr/>
        </p:nvSpPr>
        <p:spPr>
          <a:xfrm>
            <a:off x="4576286" y="164278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96" name="Google Shape;596;p39"/>
          <p:cNvGrpSpPr/>
          <p:nvPr/>
        </p:nvGrpSpPr>
        <p:grpSpPr>
          <a:xfrm>
            <a:off x="9190200" y="0"/>
            <a:ext cx="2579242" cy="2568339"/>
            <a:chOff x="22170399" y="777240"/>
            <a:chExt cx="6877978" cy="6848903"/>
          </a:xfrm>
        </p:grpSpPr>
        <p:grpSp>
          <p:nvGrpSpPr>
            <p:cNvPr id="597" name="Google Shape;597;p39"/>
            <p:cNvGrpSpPr/>
            <p:nvPr/>
          </p:nvGrpSpPr>
          <p:grpSpPr>
            <a:xfrm>
              <a:off x="22170399" y="777240"/>
              <a:ext cx="6877978" cy="6848903"/>
              <a:chOff x="22155159" y="0"/>
              <a:chExt cx="6877978" cy="6848903"/>
            </a:xfrm>
          </p:grpSpPr>
          <p:sp>
            <p:nvSpPr>
              <p:cNvPr id="598" name="Google Shape;598;p3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599" name="Google Shape;599;p3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00" name="Google Shape;600;p3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01" name="Google Shape;601;p3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02" name="Google Shape;602;p3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03" name="Google Shape;603;p3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04" name="Google Shape;604;p3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05" name="Google Shape;605;p3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06" name="Google Shape;606;p3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07" name="Google Shape;607;p3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08" name="Google Shape;608;p3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609" name="Google Shape;609;p3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610" name="Google Shape;610;p3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611" name="Google Shape;611;p3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612" name="Google Shape;612;p39"/>
          <p:cNvSpPr txBox="1">
            <a:spLocks noGrp="1"/>
          </p:cNvSpPr>
          <p:nvPr>
            <p:ph type="subTitle" idx="1"/>
          </p:nvPr>
        </p:nvSpPr>
        <p:spPr>
          <a:xfrm>
            <a:off x="5303520" y="156667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13" name="Google Shape;613;p39"/>
          <p:cNvSpPr txBox="1">
            <a:spLocks noGrp="1"/>
          </p:cNvSpPr>
          <p:nvPr>
            <p:ph type="subTitle" idx="2"/>
          </p:nvPr>
        </p:nvSpPr>
        <p:spPr>
          <a:xfrm>
            <a:off x="5303520" y="187756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14" name="Google Shape;614;p39"/>
          <p:cNvSpPr txBox="1">
            <a:spLocks noGrp="1"/>
          </p:cNvSpPr>
          <p:nvPr>
            <p:ph type="subTitle" idx="3"/>
          </p:nvPr>
        </p:nvSpPr>
        <p:spPr>
          <a:xfrm>
            <a:off x="5303520" y="259994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15" name="Google Shape;615;p39"/>
          <p:cNvSpPr txBox="1">
            <a:spLocks noGrp="1"/>
          </p:cNvSpPr>
          <p:nvPr>
            <p:ph type="subTitle" idx="4"/>
          </p:nvPr>
        </p:nvSpPr>
        <p:spPr>
          <a:xfrm>
            <a:off x="5303520" y="291084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16" name="Google Shape;616;p39"/>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617" name="Google Shape;617;p39"/>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Three points with large icon">
  <p:cSld name="Two points_1_1">
    <p:spTree>
      <p:nvGrpSpPr>
        <p:cNvPr id="1" name="Shape 618"/>
        <p:cNvGrpSpPr/>
        <p:nvPr/>
      </p:nvGrpSpPr>
      <p:grpSpPr>
        <a:xfrm>
          <a:off x="0" y="0"/>
          <a:ext cx="0" cy="0"/>
          <a:chOff x="0" y="0"/>
          <a:chExt cx="0" cy="0"/>
        </a:xfrm>
      </p:grpSpPr>
      <p:sp>
        <p:nvSpPr>
          <p:cNvPr id="619" name="Google Shape;619;p40"/>
          <p:cNvSpPr/>
          <p:nvPr/>
        </p:nvSpPr>
        <p:spPr>
          <a:xfrm>
            <a:off x="4576286" y="222511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20" name="Google Shape;620;p40"/>
          <p:cNvSpPr/>
          <p:nvPr/>
        </p:nvSpPr>
        <p:spPr>
          <a:xfrm>
            <a:off x="4576286" y="120092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621" name="Google Shape;621;p40"/>
          <p:cNvGrpSpPr/>
          <p:nvPr/>
        </p:nvGrpSpPr>
        <p:grpSpPr>
          <a:xfrm>
            <a:off x="9190200" y="0"/>
            <a:ext cx="2579242" cy="2568339"/>
            <a:chOff x="22170399" y="777240"/>
            <a:chExt cx="6877978" cy="6848903"/>
          </a:xfrm>
        </p:grpSpPr>
        <p:grpSp>
          <p:nvGrpSpPr>
            <p:cNvPr id="622" name="Google Shape;622;p40"/>
            <p:cNvGrpSpPr/>
            <p:nvPr/>
          </p:nvGrpSpPr>
          <p:grpSpPr>
            <a:xfrm>
              <a:off x="22170399" y="777240"/>
              <a:ext cx="6877978" cy="6848903"/>
              <a:chOff x="22155159" y="0"/>
              <a:chExt cx="6877978" cy="6848903"/>
            </a:xfrm>
          </p:grpSpPr>
          <p:sp>
            <p:nvSpPr>
              <p:cNvPr id="623" name="Google Shape;623;p4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624" name="Google Shape;624;p4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25" name="Google Shape;625;p4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26" name="Google Shape;626;p4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27" name="Google Shape;627;p4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28" name="Google Shape;628;p4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29" name="Google Shape;629;p4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30" name="Google Shape;630;p4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31" name="Google Shape;631;p4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32" name="Google Shape;632;p4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33" name="Google Shape;633;p4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634" name="Google Shape;634;p4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635" name="Google Shape;635;p4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636" name="Google Shape;636;p4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637" name="Google Shape;637;p40"/>
          <p:cNvSpPr txBox="1">
            <a:spLocks noGrp="1"/>
          </p:cNvSpPr>
          <p:nvPr>
            <p:ph type="subTitle" idx="1"/>
          </p:nvPr>
        </p:nvSpPr>
        <p:spPr>
          <a:xfrm>
            <a:off x="5303520" y="114325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38" name="Google Shape;638;p40"/>
          <p:cNvSpPr txBox="1">
            <a:spLocks noGrp="1"/>
          </p:cNvSpPr>
          <p:nvPr>
            <p:ph type="subTitle" idx="2"/>
          </p:nvPr>
        </p:nvSpPr>
        <p:spPr>
          <a:xfrm>
            <a:off x="5303520" y="145415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39" name="Google Shape;639;p40"/>
          <p:cNvSpPr txBox="1">
            <a:spLocks noGrp="1"/>
          </p:cNvSpPr>
          <p:nvPr>
            <p:ph type="subTitle" idx="3"/>
          </p:nvPr>
        </p:nvSpPr>
        <p:spPr>
          <a:xfrm>
            <a:off x="5303520" y="217652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0" name="Google Shape;640;p40"/>
          <p:cNvSpPr txBox="1">
            <a:spLocks noGrp="1"/>
          </p:cNvSpPr>
          <p:nvPr>
            <p:ph type="subTitle" idx="4"/>
          </p:nvPr>
        </p:nvSpPr>
        <p:spPr>
          <a:xfrm>
            <a:off x="5303520" y="248742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41" name="Google Shape;641;p40"/>
          <p:cNvSpPr/>
          <p:nvPr/>
        </p:nvSpPr>
        <p:spPr>
          <a:xfrm>
            <a:off x="4576286" y="324931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42" name="Google Shape;642;p40"/>
          <p:cNvSpPr txBox="1">
            <a:spLocks noGrp="1"/>
          </p:cNvSpPr>
          <p:nvPr>
            <p:ph type="subTitle" idx="5"/>
          </p:nvPr>
        </p:nvSpPr>
        <p:spPr>
          <a:xfrm>
            <a:off x="5303520" y="318655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3" name="Google Shape;643;p40"/>
          <p:cNvSpPr txBox="1">
            <a:spLocks noGrp="1"/>
          </p:cNvSpPr>
          <p:nvPr>
            <p:ph type="subTitle" idx="6"/>
          </p:nvPr>
        </p:nvSpPr>
        <p:spPr>
          <a:xfrm>
            <a:off x="5303520" y="349745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44" name="Google Shape;644;p40"/>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645" name="Google Shape;645;p40"/>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Four points with large icon">
  <p:cSld name="Four points_1">
    <p:spTree>
      <p:nvGrpSpPr>
        <p:cNvPr id="1" name="Shape 646"/>
        <p:cNvGrpSpPr/>
        <p:nvPr/>
      </p:nvGrpSpPr>
      <p:grpSpPr>
        <a:xfrm>
          <a:off x="0" y="0"/>
          <a:ext cx="0" cy="0"/>
          <a:chOff x="0" y="0"/>
          <a:chExt cx="0" cy="0"/>
        </a:xfrm>
      </p:grpSpPr>
      <p:sp>
        <p:nvSpPr>
          <p:cNvPr id="647" name="Google Shape;647;p41"/>
          <p:cNvSpPr/>
          <p:nvPr/>
        </p:nvSpPr>
        <p:spPr>
          <a:xfrm>
            <a:off x="4580573" y="72355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48" name="Google Shape;648;p41"/>
          <p:cNvSpPr/>
          <p:nvPr/>
        </p:nvSpPr>
        <p:spPr>
          <a:xfrm>
            <a:off x="4580573" y="175854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49" name="Google Shape;649;p41"/>
          <p:cNvSpPr/>
          <p:nvPr/>
        </p:nvSpPr>
        <p:spPr>
          <a:xfrm>
            <a:off x="4580573" y="275782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50" name="Google Shape;650;p41"/>
          <p:cNvSpPr/>
          <p:nvPr/>
        </p:nvSpPr>
        <p:spPr>
          <a:xfrm>
            <a:off x="4580573" y="382172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651" name="Google Shape;651;p41"/>
          <p:cNvGrpSpPr/>
          <p:nvPr/>
        </p:nvGrpSpPr>
        <p:grpSpPr>
          <a:xfrm>
            <a:off x="9190200" y="0"/>
            <a:ext cx="2579242" cy="2568339"/>
            <a:chOff x="22170399" y="777240"/>
            <a:chExt cx="6877978" cy="6848903"/>
          </a:xfrm>
        </p:grpSpPr>
        <p:grpSp>
          <p:nvGrpSpPr>
            <p:cNvPr id="652" name="Google Shape;652;p41"/>
            <p:cNvGrpSpPr/>
            <p:nvPr/>
          </p:nvGrpSpPr>
          <p:grpSpPr>
            <a:xfrm>
              <a:off x="22170399" y="777240"/>
              <a:ext cx="6877978" cy="6848903"/>
              <a:chOff x="22155159" y="0"/>
              <a:chExt cx="6877978" cy="6848903"/>
            </a:xfrm>
          </p:grpSpPr>
          <p:sp>
            <p:nvSpPr>
              <p:cNvPr id="653" name="Google Shape;653;p4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654" name="Google Shape;654;p4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55" name="Google Shape;655;p4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56" name="Google Shape;656;p4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57" name="Google Shape;657;p4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58" name="Google Shape;658;p4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59" name="Google Shape;659;p4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60" name="Google Shape;660;p4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61" name="Google Shape;661;p4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62" name="Google Shape;662;p4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63" name="Google Shape;663;p4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664" name="Google Shape;664;p4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665" name="Google Shape;665;p4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666" name="Google Shape;666;p4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667" name="Google Shape;667;p41"/>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668" name="Google Shape;668;p41"/>
          <p:cNvSpPr txBox="1">
            <a:spLocks noGrp="1"/>
          </p:cNvSpPr>
          <p:nvPr>
            <p:ph type="subTitle" idx="1"/>
          </p:nvPr>
        </p:nvSpPr>
        <p:spPr>
          <a:xfrm>
            <a:off x="5303520" y="64922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9" name="Google Shape;669;p41"/>
          <p:cNvSpPr txBox="1">
            <a:spLocks noGrp="1"/>
          </p:cNvSpPr>
          <p:nvPr>
            <p:ph type="subTitle" idx="2"/>
          </p:nvPr>
        </p:nvSpPr>
        <p:spPr>
          <a:xfrm>
            <a:off x="5303520" y="96012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70" name="Google Shape;670;p41"/>
          <p:cNvSpPr txBox="1">
            <a:spLocks noGrp="1"/>
          </p:cNvSpPr>
          <p:nvPr>
            <p:ph type="subTitle" idx="3"/>
          </p:nvPr>
        </p:nvSpPr>
        <p:spPr>
          <a:xfrm>
            <a:off x="5303520" y="168249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71" name="Google Shape;671;p41"/>
          <p:cNvSpPr txBox="1">
            <a:spLocks noGrp="1"/>
          </p:cNvSpPr>
          <p:nvPr>
            <p:ph type="subTitle" idx="4"/>
          </p:nvPr>
        </p:nvSpPr>
        <p:spPr>
          <a:xfrm>
            <a:off x="5303520" y="199339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72" name="Google Shape;672;p41"/>
          <p:cNvSpPr txBox="1">
            <a:spLocks noGrp="1"/>
          </p:cNvSpPr>
          <p:nvPr>
            <p:ph type="subTitle" idx="5"/>
          </p:nvPr>
        </p:nvSpPr>
        <p:spPr>
          <a:xfrm>
            <a:off x="5303520" y="271576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73" name="Google Shape;673;p41"/>
          <p:cNvSpPr txBox="1">
            <a:spLocks noGrp="1"/>
          </p:cNvSpPr>
          <p:nvPr>
            <p:ph type="subTitle" idx="6"/>
          </p:nvPr>
        </p:nvSpPr>
        <p:spPr>
          <a:xfrm>
            <a:off x="5303520" y="302666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74" name="Google Shape;674;p41"/>
          <p:cNvSpPr txBox="1">
            <a:spLocks noGrp="1"/>
          </p:cNvSpPr>
          <p:nvPr>
            <p:ph type="subTitle" idx="7"/>
          </p:nvPr>
        </p:nvSpPr>
        <p:spPr>
          <a:xfrm>
            <a:off x="5303520" y="374904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75" name="Google Shape;675;p41"/>
          <p:cNvSpPr txBox="1">
            <a:spLocks noGrp="1"/>
          </p:cNvSpPr>
          <p:nvPr>
            <p:ph type="subTitle" idx="8"/>
          </p:nvPr>
        </p:nvSpPr>
        <p:spPr>
          <a:xfrm>
            <a:off x="5303520" y="405993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76" name="Google Shape;676;p41"/>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3. Template instructions (Brand and accessibility)">
  <p:cSld name="1_Template instructions (Footer Instructions)">
    <p:spTree>
      <p:nvGrpSpPr>
        <p:cNvPr id="1" name="Shape 44"/>
        <p:cNvGrpSpPr/>
        <p:nvPr/>
      </p:nvGrpSpPr>
      <p:grpSpPr>
        <a:xfrm>
          <a:off x="0" y="0"/>
          <a:ext cx="0" cy="0"/>
          <a:chOff x="0" y="0"/>
          <a:chExt cx="0" cy="0"/>
        </a:xfrm>
      </p:grpSpPr>
      <p:sp>
        <p:nvSpPr>
          <p:cNvPr id="45" name="Google Shape;45;p5"/>
          <p:cNvSpPr txBox="1"/>
          <p:nvPr/>
        </p:nvSpPr>
        <p:spPr>
          <a:xfrm>
            <a:off x="340974" y="609275"/>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Brand guidelines &amp; accessibility</a:t>
            </a:r>
            <a:endParaRPr sz="3600" b="1">
              <a:solidFill>
                <a:srgbClr val="F0F6FC"/>
              </a:solidFill>
            </a:endParaRPr>
          </a:p>
        </p:txBody>
      </p:sp>
      <p:sp>
        <p:nvSpPr>
          <p:cNvPr id="46" name="Google Shape;46;p5"/>
          <p:cNvSpPr/>
          <p:nvPr/>
        </p:nvSpPr>
        <p:spPr>
          <a:xfrm>
            <a:off x="4568636" y="906723"/>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47" name="Google Shape;47;p5"/>
          <p:cNvSpPr/>
          <p:nvPr/>
        </p:nvSpPr>
        <p:spPr>
          <a:xfrm>
            <a:off x="4568636" y="2273318"/>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 name="Google Shape;48;p5"/>
          <p:cNvSpPr/>
          <p:nvPr/>
        </p:nvSpPr>
        <p:spPr>
          <a:xfrm>
            <a:off x="4568636" y="3559535"/>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9" name="Google Shape;49;p5"/>
          <p:cNvSpPr txBox="1"/>
          <p:nvPr/>
        </p:nvSpPr>
        <p:spPr>
          <a:xfrm>
            <a:off x="5370125" y="60927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This template is based on our core brand elements to assist Hubbers in producing communications that align with the GitHub brand system. </a:t>
            </a:r>
            <a:endParaRPr/>
          </a:p>
        </p:txBody>
      </p:sp>
      <p:sp>
        <p:nvSpPr>
          <p:cNvPr id="50" name="Google Shape;50;p5"/>
          <p:cNvSpPr txBox="1"/>
          <p:nvPr/>
        </p:nvSpPr>
        <p:spPr>
          <a:xfrm>
            <a:off x="5370125" y="197392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The colors and font sizing have been approved by the accessibility team to ensure we are actively being inclusive. </a:t>
            </a:r>
            <a:endParaRPr>
              <a:solidFill>
                <a:srgbClr val="FFFFFF"/>
              </a:solidFill>
            </a:endParaRPr>
          </a:p>
        </p:txBody>
      </p:sp>
      <p:sp>
        <p:nvSpPr>
          <p:cNvPr id="51" name="Google Shape;51;p5"/>
          <p:cNvSpPr txBox="1"/>
          <p:nvPr/>
        </p:nvSpPr>
        <p:spPr>
          <a:xfrm>
            <a:off x="5370125" y="3419125"/>
            <a:ext cx="3432900" cy="96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If you have issues with the template, please reach out to via our slack channel </a:t>
            </a:r>
            <a:r>
              <a:rPr lang="en" u="sng">
                <a:solidFill>
                  <a:schemeClr val="lt2"/>
                </a:solidFill>
                <a:hlinkClick r:id="rId2">
                  <a:extLst>
                    <a:ext uri="{A12FA001-AC4F-418D-AE19-62706E023703}">
                      <ahyp:hlinkClr xmlns:ahyp="http://schemas.microsoft.com/office/drawing/2018/hyperlinkcolor" val="tx"/>
                    </a:ext>
                  </a:extLst>
                </a:hlinkClick>
              </a:rPr>
              <a:t>#visual-communications</a:t>
            </a:r>
            <a:endParaRPr>
              <a:solidFill>
                <a:schemeClr val="lt2"/>
              </a:solidFill>
            </a:endParaRPr>
          </a:p>
        </p:txBody>
      </p:sp>
      <p:pic>
        <p:nvPicPr>
          <p:cNvPr id="52" name="Google Shape;52;p5"/>
          <p:cNvPicPr preferRelativeResize="0"/>
          <p:nvPr/>
        </p:nvPicPr>
        <p:blipFill>
          <a:blip r:embed="rId3">
            <a:alphaModFix/>
          </a:blip>
          <a:stretch>
            <a:fillRect/>
          </a:stretch>
        </p:blipFill>
        <p:spPr>
          <a:xfrm>
            <a:off x="4705813" y="1047825"/>
            <a:ext cx="274320" cy="266482"/>
          </a:xfrm>
          <a:prstGeom prst="rect">
            <a:avLst/>
          </a:prstGeom>
          <a:noFill/>
          <a:ln>
            <a:noFill/>
          </a:ln>
        </p:spPr>
      </p:pic>
      <p:sp>
        <p:nvSpPr>
          <p:cNvPr id="53" name="Google Shape;53;p5"/>
          <p:cNvSpPr txBox="1"/>
          <p:nvPr/>
        </p:nvSpPr>
        <p:spPr>
          <a:xfrm>
            <a:off x="340975" y="2742625"/>
            <a:ext cx="37662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8B949E"/>
                </a:solidFill>
              </a:rPr>
              <a:t>Our goal is to create a user friendly template so all Hubbers have the opportunity to create a presentation that looks as if a designer created it. </a:t>
            </a:r>
            <a:r>
              <a:rPr lang="en">
                <a:solidFill>
                  <a:schemeClr val="lt1"/>
                </a:solidFill>
              </a:rPr>
              <a:t>Please be sure to follow guidelines and template structures to ensure brand and </a:t>
            </a:r>
            <a:br>
              <a:rPr lang="en">
                <a:solidFill>
                  <a:schemeClr val="lt1"/>
                </a:solidFill>
              </a:rPr>
            </a:br>
            <a:r>
              <a:rPr lang="en">
                <a:solidFill>
                  <a:schemeClr val="lt1"/>
                </a:solidFill>
              </a:rPr>
              <a:t>accessibility compliance.</a:t>
            </a:r>
            <a:r>
              <a:rPr lang="en">
                <a:solidFill>
                  <a:srgbClr val="8B949E"/>
                </a:solidFill>
              </a:rPr>
              <a:t>  </a:t>
            </a:r>
            <a:endParaRPr>
              <a:solidFill>
                <a:srgbClr val="8B949E"/>
              </a:solidFill>
            </a:endParaRPr>
          </a:p>
        </p:txBody>
      </p:sp>
      <p:pic>
        <p:nvPicPr>
          <p:cNvPr id="54" name="Google Shape;54;p5"/>
          <p:cNvPicPr preferRelativeResize="0"/>
          <p:nvPr/>
        </p:nvPicPr>
        <p:blipFill>
          <a:blip r:embed="rId4">
            <a:alphaModFix/>
          </a:blip>
          <a:stretch>
            <a:fillRect/>
          </a:stretch>
        </p:blipFill>
        <p:spPr>
          <a:xfrm>
            <a:off x="4705813" y="2395538"/>
            <a:ext cx="274320" cy="266482"/>
          </a:xfrm>
          <a:prstGeom prst="rect">
            <a:avLst/>
          </a:prstGeom>
          <a:noFill/>
          <a:ln>
            <a:noFill/>
          </a:ln>
        </p:spPr>
      </p:pic>
      <p:pic>
        <p:nvPicPr>
          <p:cNvPr id="55" name="Google Shape;55;p5"/>
          <p:cNvPicPr preferRelativeResize="0"/>
          <p:nvPr/>
        </p:nvPicPr>
        <p:blipFill>
          <a:blip r:embed="rId5">
            <a:alphaModFix/>
          </a:blip>
          <a:stretch>
            <a:fillRect/>
          </a:stretch>
        </p:blipFill>
        <p:spPr>
          <a:xfrm>
            <a:off x="4705813" y="3700625"/>
            <a:ext cx="274320" cy="266482"/>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Three points with title">
  <p:cSld name="Three points with title">
    <p:spTree>
      <p:nvGrpSpPr>
        <p:cNvPr id="1" name="Shape 677"/>
        <p:cNvGrpSpPr/>
        <p:nvPr/>
      </p:nvGrpSpPr>
      <p:grpSpPr>
        <a:xfrm>
          <a:off x="0" y="0"/>
          <a:ext cx="0" cy="0"/>
          <a:chOff x="0" y="0"/>
          <a:chExt cx="0" cy="0"/>
        </a:xfrm>
      </p:grpSpPr>
      <p:sp>
        <p:nvSpPr>
          <p:cNvPr id="678" name="Google Shape;678;p42"/>
          <p:cNvSpPr/>
          <p:nvPr/>
        </p:nvSpPr>
        <p:spPr>
          <a:xfrm>
            <a:off x="448413"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79" name="Google Shape;679;p42"/>
          <p:cNvSpPr/>
          <p:nvPr/>
        </p:nvSpPr>
        <p:spPr>
          <a:xfrm>
            <a:off x="3374892"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80" name="Google Shape;680;p42"/>
          <p:cNvSpPr/>
          <p:nvPr/>
        </p:nvSpPr>
        <p:spPr>
          <a:xfrm>
            <a:off x="6282546"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81" name="Google Shape;681;p42"/>
          <p:cNvSpPr txBox="1">
            <a:spLocks noGrp="1"/>
          </p:cNvSpPr>
          <p:nvPr>
            <p:ph type="title"/>
          </p:nvPr>
        </p:nvSpPr>
        <p:spPr>
          <a:xfrm>
            <a:off x="362229" y="277151"/>
            <a:ext cx="78105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682" name="Google Shape;682;p42"/>
          <p:cNvGrpSpPr/>
          <p:nvPr/>
        </p:nvGrpSpPr>
        <p:grpSpPr>
          <a:xfrm>
            <a:off x="9190200" y="0"/>
            <a:ext cx="2579242" cy="2568339"/>
            <a:chOff x="22170399" y="777240"/>
            <a:chExt cx="6877978" cy="6848903"/>
          </a:xfrm>
        </p:grpSpPr>
        <p:grpSp>
          <p:nvGrpSpPr>
            <p:cNvPr id="683" name="Google Shape;683;p42"/>
            <p:cNvGrpSpPr/>
            <p:nvPr/>
          </p:nvGrpSpPr>
          <p:grpSpPr>
            <a:xfrm>
              <a:off x="22170399" y="777240"/>
              <a:ext cx="6877978" cy="6848903"/>
              <a:chOff x="22155159" y="0"/>
              <a:chExt cx="6877978" cy="6848903"/>
            </a:xfrm>
          </p:grpSpPr>
          <p:sp>
            <p:nvSpPr>
              <p:cNvPr id="684" name="Google Shape;684;p4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685" name="Google Shape;685;p4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86" name="Google Shape;686;p4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87" name="Google Shape;687;p4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88" name="Google Shape;688;p4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89" name="Google Shape;689;p4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90" name="Google Shape;690;p4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91" name="Google Shape;691;p4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92" name="Google Shape;692;p4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93" name="Google Shape;693;p4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94" name="Google Shape;694;p4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695" name="Google Shape;695;p4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696" name="Google Shape;696;p4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697" name="Google Shape;697;p4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698" name="Google Shape;698;p42"/>
          <p:cNvSpPr txBox="1">
            <a:spLocks noGrp="1"/>
          </p:cNvSpPr>
          <p:nvPr>
            <p:ph type="subTitle" idx="1"/>
          </p:nvPr>
        </p:nvSpPr>
        <p:spPr>
          <a:xfrm>
            <a:off x="356616"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99" name="Google Shape;699;p42"/>
          <p:cNvSpPr txBox="1">
            <a:spLocks noGrp="1"/>
          </p:cNvSpPr>
          <p:nvPr>
            <p:ph type="subTitle" idx="2"/>
          </p:nvPr>
        </p:nvSpPr>
        <p:spPr>
          <a:xfrm>
            <a:off x="356616"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00" name="Google Shape;700;p42"/>
          <p:cNvSpPr txBox="1">
            <a:spLocks noGrp="1"/>
          </p:cNvSpPr>
          <p:nvPr>
            <p:ph type="subTitle" idx="3"/>
          </p:nvPr>
        </p:nvSpPr>
        <p:spPr>
          <a:xfrm>
            <a:off x="325526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01" name="Google Shape;701;p42"/>
          <p:cNvSpPr txBox="1">
            <a:spLocks noGrp="1"/>
          </p:cNvSpPr>
          <p:nvPr>
            <p:ph type="subTitle" idx="4"/>
          </p:nvPr>
        </p:nvSpPr>
        <p:spPr>
          <a:xfrm>
            <a:off x="325526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02" name="Google Shape;702;p42"/>
          <p:cNvSpPr txBox="1">
            <a:spLocks noGrp="1"/>
          </p:cNvSpPr>
          <p:nvPr>
            <p:ph type="subTitle" idx="5"/>
          </p:nvPr>
        </p:nvSpPr>
        <p:spPr>
          <a:xfrm>
            <a:off x="615391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03" name="Google Shape;703;p42"/>
          <p:cNvSpPr txBox="1">
            <a:spLocks noGrp="1"/>
          </p:cNvSpPr>
          <p:nvPr>
            <p:ph type="subTitle" idx="6"/>
          </p:nvPr>
        </p:nvSpPr>
        <p:spPr>
          <a:xfrm>
            <a:off x="615391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Four points with title">
  <p:cSld name="Four points with title">
    <p:spTree>
      <p:nvGrpSpPr>
        <p:cNvPr id="1" name="Shape 704"/>
        <p:cNvGrpSpPr/>
        <p:nvPr/>
      </p:nvGrpSpPr>
      <p:grpSpPr>
        <a:xfrm>
          <a:off x="0" y="0"/>
          <a:ext cx="0" cy="0"/>
          <a:chOff x="0" y="0"/>
          <a:chExt cx="0" cy="0"/>
        </a:xfrm>
      </p:grpSpPr>
      <p:sp>
        <p:nvSpPr>
          <p:cNvPr id="705" name="Google Shape;705;p43"/>
          <p:cNvSpPr/>
          <p:nvPr/>
        </p:nvSpPr>
        <p:spPr>
          <a:xfrm>
            <a:off x="3371844" y="76249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06" name="Google Shape;706;p43"/>
          <p:cNvSpPr/>
          <p:nvPr/>
        </p:nvSpPr>
        <p:spPr>
          <a:xfrm>
            <a:off x="6281016" y="76249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07" name="Google Shape;707;p43"/>
          <p:cNvSpPr/>
          <p:nvPr/>
        </p:nvSpPr>
        <p:spPr>
          <a:xfrm>
            <a:off x="3371844" y="279809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08" name="Google Shape;708;p43"/>
          <p:cNvSpPr/>
          <p:nvPr/>
        </p:nvSpPr>
        <p:spPr>
          <a:xfrm>
            <a:off x="6318991" y="279809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09" name="Google Shape;709;p43"/>
          <p:cNvSpPr txBox="1">
            <a:spLocks noGrp="1"/>
          </p:cNvSpPr>
          <p:nvPr>
            <p:ph type="title"/>
          </p:nvPr>
        </p:nvSpPr>
        <p:spPr>
          <a:xfrm>
            <a:off x="376469" y="1700213"/>
            <a:ext cx="25521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rgbClr val="F0F6FC"/>
              </a:buClr>
              <a:buSzPts val="3600"/>
              <a:buFont typeface="Arial"/>
              <a:buNone/>
              <a:defRPr sz="3600" b="1">
                <a:solidFill>
                  <a:srgbClr val="F0F6FC"/>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grpSp>
        <p:nvGrpSpPr>
          <p:cNvPr id="710" name="Google Shape;710;p43"/>
          <p:cNvGrpSpPr/>
          <p:nvPr/>
        </p:nvGrpSpPr>
        <p:grpSpPr>
          <a:xfrm>
            <a:off x="9190200" y="0"/>
            <a:ext cx="2579242" cy="2568339"/>
            <a:chOff x="22170399" y="777240"/>
            <a:chExt cx="6877978" cy="6848903"/>
          </a:xfrm>
        </p:grpSpPr>
        <p:grpSp>
          <p:nvGrpSpPr>
            <p:cNvPr id="711" name="Google Shape;711;p43"/>
            <p:cNvGrpSpPr/>
            <p:nvPr/>
          </p:nvGrpSpPr>
          <p:grpSpPr>
            <a:xfrm>
              <a:off x="22170399" y="777240"/>
              <a:ext cx="6877978" cy="6848903"/>
              <a:chOff x="22155159" y="0"/>
              <a:chExt cx="6877978" cy="6848903"/>
            </a:xfrm>
          </p:grpSpPr>
          <p:sp>
            <p:nvSpPr>
              <p:cNvPr id="712" name="Google Shape;712;p4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713" name="Google Shape;713;p4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714" name="Google Shape;714;p4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715" name="Google Shape;715;p4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716" name="Google Shape;716;p4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717" name="Google Shape;717;p4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718" name="Google Shape;718;p4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719" name="Google Shape;719;p4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720" name="Google Shape;720;p4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721" name="Google Shape;721;p4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722" name="Google Shape;722;p4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723" name="Google Shape;723;p4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724" name="Google Shape;724;p4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725" name="Google Shape;725;p4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726" name="Google Shape;726;p43"/>
          <p:cNvSpPr txBox="1">
            <a:spLocks noGrp="1"/>
          </p:cNvSpPr>
          <p:nvPr>
            <p:ph type="subTitle" idx="1"/>
          </p:nvPr>
        </p:nvSpPr>
        <p:spPr>
          <a:xfrm>
            <a:off x="3264408" y="155448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27" name="Google Shape;727;p43"/>
          <p:cNvSpPr txBox="1">
            <a:spLocks noGrp="1"/>
          </p:cNvSpPr>
          <p:nvPr>
            <p:ph type="subTitle" idx="2"/>
          </p:nvPr>
        </p:nvSpPr>
        <p:spPr>
          <a:xfrm>
            <a:off x="3264408" y="186537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28" name="Google Shape;728;p43"/>
          <p:cNvSpPr txBox="1">
            <a:spLocks noGrp="1"/>
          </p:cNvSpPr>
          <p:nvPr>
            <p:ph type="subTitle" idx="3"/>
          </p:nvPr>
        </p:nvSpPr>
        <p:spPr>
          <a:xfrm>
            <a:off x="3264408" y="352044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29" name="Google Shape;729;p43"/>
          <p:cNvSpPr txBox="1">
            <a:spLocks noGrp="1"/>
          </p:cNvSpPr>
          <p:nvPr>
            <p:ph type="subTitle" idx="4"/>
          </p:nvPr>
        </p:nvSpPr>
        <p:spPr>
          <a:xfrm>
            <a:off x="3264408" y="383133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30" name="Google Shape;730;p43"/>
          <p:cNvSpPr txBox="1">
            <a:spLocks noGrp="1"/>
          </p:cNvSpPr>
          <p:nvPr>
            <p:ph type="subTitle" idx="5"/>
          </p:nvPr>
        </p:nvSpPr>
        <p:spPr>
          <a:xfrm>
            <a:off x="6227064" y="155448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31" name="Google Shape;731;p43"/>
          <p:cNvSpPr txBox="1">
            <a:spLocks noGrp="1"/>
          </p:cNvSpPr>
          <p:nvPr>
            <p:ph type="subTitle" idx="6"/>
          </p:nvPr>
        </p:nvSpPr>
        <p:spPr>
          <a:xfrm>
            <a:off x="6227064" y="186537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32" name="Google Shape;732;p43"/>
          <p:cNvSpPr txBox="1">
            <a:spLocks noGrp="1"/>
          </p:cNvSpPr>
          <p:nvPr>
            <p:ph type="subTitle" idx="7"/>
          </p:nvPr>
        </p:nvSpPr>
        <p:spPr>
          <a:xfrm>
            <a:off x="6227064" y="352044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33" name="Google Shape;733;p43"/>
          <p:cNvSpPr txBox="1">
            <a:spLocks noGrp="1"/>
          </p:cNvSpPr>
          <p:nvPr>
            <p:ph type="subTitle" idx="8"/>
          </p:nvPr>
        </p:nvSpPr>
        <p:spPr>
          <a:xfrm>
            <a:off x="6227064" y="383133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Linear process (4 steps)">
  <p:cSld name="Linear process (4 steps)">
    <p:spTree>
      <p:nvGrpSpPr>
        <p:cNvPr id="1" name="Shape 734"/>
        <p:cNvGrpSpPr/>
        <p:nvPr/>
      </p:nvGrpSpPr>
      <p:grpSpPr>
        <a:xfrm>
          <a:off x="0" y="0"/>
          <a:ext cx="0" cy="0"/>
          <a:chOff x="0" y="0"/>
          <a:chExt cx="0" cy="0"/>
        </a:xfrm>
      </p:grpSpPr>
      <p:cxnSp>
        <p:nvCxnSpPr>
          <p:cNvPr id="735" name="Google Shape;735;p44"/>
          <p:cNvCxnSpPr>
            <a:endCxn id="736" idx="4"/>
          </p:cNvCxnSpPr>
          <p:nvPr/>
        </p:nvCxnSpPr>
        <p:spPr>
          <a:xfrm>
            <a:off x="4697072" y="1735124"/>
            <a:ext cx="0" cy="1904700"/>
          </a:xfrm>
          <a:prstGeom prst="straightConnector1">
            <a:avLst/>
          </a:prstGeom>
          <a:noFill/>
          <a:ln w="19050" cap="flat" cmpd="sng">
            <a:solidFill>
              <a:schemeClr val="accent1"/>
            </a:solidFill>
            <a:prstDash val="solid"/>
            <a:round/>
            <a:headEnd type="none" w="sm" len="sm"/>
            <a:tailEnd type="none" w="sm" len="sm"/>
          </a:ln>
        </p:spPr>
      </p:cxnSp>
      <p:sp>
        <p:nvSpPr>
          <p:cNvPr id="737" name="Google Shape;737;p44"/>
          <p:cNvSpPr/>
          <p:nvPr/>
        </p:nvSpPr>
        <p:spPr>
          <a:xfrm>
            <a:off x="4481703" y="157734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738" name="Google Shape;738;p44"/>
          <p:cNvSpPr/>
          <p:nvPr/>
        </p:nvSpPr>
        <p:spPr>
          <a:xfrm>
            <a:off x="4482722" y="212242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739" name="Google Shape;739;p44"/>
          <p:cNvSpPr/>
          <p:nvPr/>
        </p:nvSpPr>
        <p:spPr>
          <a:xfrm>
            <a:off x="4482722" y="266677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736" name="Google Shape;736;p44"/>
          <p:cNvSpPr/>
          <p:nvPr/>
        </p:nvSpPr>
        <p:spPr>
          <a:xfrm>
            <a:off x="4482722" y="321112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740" name="Google Shape;740;p44"/>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741" name="Google Shape;741;p44"/>
          <p:cNvGrpSpPr/>
          <p:nvPr/>
        </p:nvGrpSpPr>
        <p:grpSpPr>
          <a:xfrm>
            <a:off x="9190200" y="0"/>
            <a:ext cx="2579242" cy="2568339"/>
            <a:chOff x="22170399" y="777240"/>
            <a:chExt cx="6877978" cy="6848903"/>
          </a:xfrm>
        </p:grpSpPr>
        <p:grpSp>
          <p:nvGrpSpPr>
            <p:cNvPr id="742" name="Google Shape;742;p44"/>
            <p:cNvGrpSpPr/>
            <p:nvPr/>
          </p:nvGrpSpPr>
          <p:grpSpPr>
            <a:xfrm>
              <a:off x="22170399" y="777240"/>
              <a:ext cx="6877978" cy="6848903"/>
              <a:chOff x="22155159" y="0"/>
              <a:chExt cx="6877978" cy="6848903"/>
            </a:xfrm>
          </p:grpSpPr>
          <p:sp>
            <p:nvSpPr>
              <p:cNvPr id="743" name="Google Shape;743;p4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744" name="Google Shape;744;p4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745" name="Google Shape;745;p4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746" name="Google Shape;746;p4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747" name="Google Shape;747;p4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748" name="Google Shape;748;p4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749" name="Google Shape;749;p4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750" name="Google Shape;750;p4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751" name="Google Shape;751;p4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752" name="Google Shape;752;p4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753" name="Google Shape;753;p4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754" name="Google Shape;754;p4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755" name="Google Shape;755;p4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756" name="Google Shape;756;p4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757" name="Google Shape;757;p44"/>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58" name="Google Shape;758;p44"/>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59" name="Google Shape;759;p44"/>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60" name="Google Shape;760;p44"/>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Linear process (5 steps)">
  <p:cSld name="Linear process (5 steps)">
    <p:spTree>
      <p:nvGrpSpPr>
        <p:cNvPr id="1" name="Shape 761"/>
        <p:cNvGrpSpPr/>
        <p:nvPr/>
      </p:nvGrpSpPr>
      <p:grpSpPr>
        <a:xfrm>
          <a:off x="0" y="0"/>
          <a:ext cx="0" cy="0"/>
          <a:chOff x="0" y="0"/>
          <a:chExt cx="0" cy="0"/>
        </a:xfrm>
      </p:grpSpPr>
      <p:cxnSp>
        <p:nvCxnSpPr>
          <p:cNvPr id="762" name="Google Shape;762;p45"/>
          <p:cNvCxnSpPr>
            <a:endCxn id="763" idx="4"/>
          </p:cNvCxnSpPr>
          <p:nvPr/>
        </p:nvCxnSpPr>
        <p:spPr>
          <a:xfrm>
            <a:off x="4697072" y="1446734"/>
            <a:ext cx="0" cy="2448900"/>
          </a:xfrm>
          <a:prstGeom prst="straightConnector1">
            <a:avLst/>
          </a:prstGeom>
          <a:noFill/>
          <a:ln w="19050" cap="flat" cmpd="sng">
            <a:solidFill>
              <a:schemeClr val="accent1"/>
            </a:solidFill>
            <a:prstDash val="solid"/>
            <a:round/>
            <a:headEnd type="none" w="sm" len="sm"/>
            <a:tailEnd type="none" w="sm" len="sm"/>
          </a:ln>
        </p:spPr>
      </p:cxnSp>
      <p:sp>
        <p:nvSpPr>
          <p:cNvPr id="764" name="Google Shape;764;p45"/>
          <p:cNvSpPr/>
          <p:nvPr/>
        </p:nvSpPr>
        <p:spPr>
          <a:xfrm>
            <a:off x="4482722" y="12895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765" name="Google Shape;765;p45"/>
          <p:cNvSpPr/>
          <p:nvPr/>
        </p:nvSpPr>
        <p:spPr>
          <a:xfrm>
            <a:off x="4482722" y="183388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766" name="Google Shape;766;p45"/>
          <p:cNvSpPr/>
          <p:nvPr/>
        </p:nvSpPr>
        <p:spPr>
          <a:xfrm>
            <a:off x="4482722" y="23782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767" name="Google Shape;767;p45"/>
          <p:cNvSpPr/>
          <p:nvPr/>
        </p:nvSpPr>
        <p:spPr>
          <a:xfrm>
            <a:off x="4482722" y="292258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763" name="Google Shape;763;p45"/>
          <p:cNvSpPr/>
          <p:nvPr/>
        </p:nvSpPr>
        <p:spPr>
          <a:xfrm>
            <a:off x="4482722" y="34669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sp>
        <p:nvSpPr>
          <p:cNvPr id="768" name="Google Shape;768;p45"/>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769" name="Google Shape;769;p45"/>
          <p:cNvGrpSpPr/>
          <p:nvPr/>
        </p:nvGrpSpPr>
        <p:grpSpPr>
          <a:xfrm>
            <a:off x="9190200" y="0"/>
            <a:ext cx="2579242" cy="2568339"/>
            <a:chOff x="22170399" y="777240"/>
            <a:chExt cx="6877978" cy="6848903"/>
          </a:xfrm>
        </p:grpSpPr>
        <p:grpSp>
          <p:nvGrpSpPr>
            <p:cNvPr id="770" name="Google Shape;770;p45"/>
            <p:cNvGrpSpPr/>
            <p:nvPr/>
          </p:nvGrpSpPr>
          <p:grpSpPr>
            <a:xfrm>
              <a:off x="22170399" y="777240"/>
              <a:ext cx="6877978" cy="6848903"/>
              <a:chOff x="22155159" y="0"/>
              <a:chExt cx="6877978" cy="6848903"/>
            </a:xfrm>
          </p:grpSpPr>
          <p:sp>
            <p:nvSpPr>
              <p:cNvPr id="771" name="Google Shape;771;p4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772" name="Google Shape;772;p4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773" name="Google Shape;773;p4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774" name="Google Shape;774;p4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775" name="Google Shape;775;p4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776" name="Google Shape;776;p4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777" name="Google Shape;777;p4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778" name="Google Shape;778;p4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779" name="Google Shape;779;p4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780" name="Google Shape;780;p4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781" name="Google Shape;781;p4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782" name="Google Shape;782;p4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783" name="Google Shape;783;p4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784" name="Google Shape;784;p4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785" name="Google Shape;785;p45"/>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86" name="Google Shape;786;p45"/>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87" name="Google Shape;787;p45"/>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88" name="Google Shape;788;p45"/>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89" name="Google Shape;789;p45"/>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Linear process (6 steps)">
  <p:cSld name="Linear process (6 steps)">
    <p:spTree>
      <p:nvGrpSpPr>
        <p:cNvPr id="1" name="Shape 790"/>
        <p:cNvGrpSpPr/>
        <p:nvPr/>
      </p:nvGrpSpPr>
      <p:grpSpPr>
        <a:xfrm>
          <a:off x="0" y="0"/>
          <a:ext cx="0" cy="0"/>
          <a:chOff x="0" y="0"/>
          <a:chExt cx="0" cy="0"/>
        </a:xfrm>
      </p:grpSpPr>
      <p:sp>
        <p:nvSpPr>
          <p:cNvPr id="791" name="Google Shape;791;p46"/>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792" name="Google Shape;792;p46"/>
          <p:cNvCxnSpPr/>
          <p:nvPr/>
        </p:nvCxnSpPr>
        <p:spPr>
          <a:xfrm>
            <a:off x="4716590" y="1103479"/>
            <a:ext cx="0" cy="2778900"/>
          </a:xfrm>
          <a:prstGeom prst="straightConnector1">
            <a:avLst/>
          </a:prstGeom>
          <a:noFill/>
          <a:ln w="19050" cap="flat" cmpd="sng">
            <a:solidFill>
              <a:schemeClr val="accent1"/>
            </a:solidFill>
            <a:prstDash val="solid"/>
            <a:round/>
            <a:headEnd type="none" w="sm" len="sm"/>
            <a:tailEnd type="none" w="sm" len="sm"/>
          </a:ln>
        </p:spPr>
      </p:cxnSp>
      <p:sp>
        <p:nvSpPr>
          <p:cNvPr id="793" name="Google Shape;793;p46"/>
          <p:cNvSpPr/>
          <p:nvPr/>
        </p:nvSpPr>
        <p:spPr>
          <a:xfrm>
            <a:off x="4502277" y="9464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794" name="Google Shape;794;p46"/>
          <p:cNvSpPr/>
          <p:nvPr/>
        </p:nvSpPr>
        <p:spPr>
          <a:xfrm>
            <a:off x="4502277" y="14907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795" name="Google Shape;795;p46"/>
          <p:cNvSpPr/>
          <p:nvPr/>
        </p:nvSpPr>
        <p:spPr>
          <a:xfrm>
            <a:off x="4502277" y="20351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796" name="Google Shape;796;p46"/>
          <p:cNvSpPr/>
          <p:nvPr/>
        </p:nvSpPr>
        <p:spPr>
          <a:xfrm>
            <a:off x="4502277" y="25794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797" name="Google Shape;797;p46"/>
          <p:cNvSpPr/>
          <p:nvPr/>
        </p:nvSpPr>
        <p:spPr>
          <a:xfrm>
            <a:off x="4502277" y="31238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sp>
        <p:nvSpPr>
          <p:cNvPr id="798" name="Google Shape;798;p46"/>
          <p:cNvSpPr/>
          <p:nvPr/>
        </p:nvSpPr>
        <p:spPr>
          <a:xfrm>
            <a:off x="4502277" y="36681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6</a:t>
            </a:r>
            <a:endParaRPr sz="1400" b="1" i="0" u="none" strike="noStrike" cap="none">
              <a:solidFill>
                <a:schemeClr val="lt1"/>
              </a:solidFill>
              <a:latin typeface="Roboto Mono"/>
              <a:ea typeface="Roboto Mono"/>
              <a:cs typeface="Roboto Mono"/>
              <a:sym typeface="Roboto Mono"/>
            </a:endParaRPr>
          </a:p>
        </p:txBody>
      </p:sp>
      <p:grpSp>
        <p:nvGrpSpPr>
          <p:cNvPr id="799" name="Google Shape;799;p46"/>
          <p:cNvGrpSpPr/>
          <p:nvPr/>
        </p:nvGrpSpPr>
        <p:grpSpPr>
          <a:xfrm>
            <a:off x="9190200" y="0"/>
            <a:ext cx="2579242" cy="2568339"/>
            <a:chOff x="22170399" y="777240"/>
            <a:chExt cx="6877978" cy="6848903"/>
          </a:xfrm>
        </p:grpSpPr>
        <p:grpSp>
          <p:nvGrpSpPr>
            <p:cNvPr id="800" name="Google Shape;800;p46"/>
            <p:cNvGrpSpPr/>
            <p:nvPr/>
          </p:nvGrpSpPr>
          <p:grpSpPr>
            <a:xfrm>
              <a:off x="22170399" y="777240"/>
              <a:ext cx="6877978" cy="6848903"/>
              <a:chOff x="22155159" y="0"/>
              <a:chExt cx="6877978" cy="6848903"/>
            </a:xfrm>
          </p:grpSpPr>
          <p:sp>
            <p:nvSpPr>
              <p:cNvPr id="801" name="Google Shape;801;p4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802" name="Google Shape;802;p4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803" name="Google Shape;803;p4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804" name="Google Shape;804;p4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805" name="Google Shape;805;p4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806" name="Google Shape;806;p4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807" name="Google Shape;807;p4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808" name="Google Shape;808;p4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809" name="Google Shape;809;p4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810" name="Google Shape;810;p4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811" name="Google Shape;811;p4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812" name="Google Shape;812;p4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813" name="Google Shape;813;p4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814" name="Google Shape;814;p4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815" name="Google Shape;815;p46"/>
          <p:cNvSpPr txBox="1">
            <a:spLocks noGrp="1"/>
          </p:cNvSpPr>
          <p:nvPr>
            <p:ph type="subTitle" idx="1"/>
          </p:nvPr>
        </p:nvSpPr>
        <p:spPr>
          <a:xfrm>
            <a:off x="5102352" y="100584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16" name="Google Shape;816;p46"/>
          <p:cNvSpPr txBox="1">
            <a:spLocks noGrp="1"/>
          </p:cNvSpPr>
          <p:nvPr>
            <p:ph type="subTitle" idx="2"/>
          </p:nvPr>
        </p:nvSpPr>
        <p:spPr>
          <a:xfrm>
            <a:off x="5102352" y="1552197"/>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17" name="Google Shape;817;p46"/>
          <p:cNvSpPr txBox="1">
            <a:spLocks noGrp="1"/>
          </p:cNvSpPr>
          <p:nvPr>
            <p:ph type="subTitle" idx="3"/>
          </p:nvPr>
        </p:nvSpPr>
        <p:spPr>
          <a:xfrm>
            <a:off x="5102352" y="2098553"/>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18" name="Google Shape;818;p46"/>
          <p:cNvSpPr txBox="1">
            <a:spLocks noGrp="1"/>
          </p:cNvSpPr>
          <p:nvPr>
            <p:ph type="subTitle" idx="4"/>
          </p:nvPr>
        </p:nvSpPr>
        <p:spPr>
          <a:xfrm>
            <a:off x="5102352" y="264491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19" name="Google Shape;819;p46"/>
          <p:cNvSpPr txBox="1">
            <a:spLocks noGrp="1"/>
          </p:cNvSpPr>
          <p:nvPr>
            <p:ph type="subTitle" idx="5"/>
          </p:nvPr>
        </p:nvSpPr>
        <p:spPr>
          <a:xfrm>
            <a:off x="5102352" y="319126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20" name="Google Shape;820;p46"/>
          <p:cNvSpPr txBox="1">
            <a:spLocks noGrp="1"/>
          </p:cNvSpPr>
          <p:nvPr>
            <p:ph type="subTitle" idx="6"/>
          </p:nvPr>
        </p:nvSpPr>
        <p:spPr>
          <a:xfrm>
            <a:off x="5102352" y="373761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Linear checklist (4 marks)">
  <p:cSld name="Linear checklist (4 marks)">
    <p:spTree>
      <p:nvGrpSpPr>
        <p:cNvPr id="1" name="Shape 821"/>
        <p:cNvGrpSpPr/>
        <p:nvPr/>
      </p:nvGrpSpPr>
      <p:grpSpPr>
        <a:xfrm>
          <a:off x="0" y="0"/>
          <a:ext cx="0" cy="0"/>
          <a:chOff x="0" y="0"/>
          <a:chExt cx="0" cy="0"/>
        </a:xfrm>
      </p:grpSpPr>
      <p:cxnSp>
        <p:nvCxnSpPr>
          <p:cNvPr id="822" name="Google Shape;822;p47"/>
          <p:cNvCxnSpPr/>
          <p:nvPr/>
        </p:nvCxnSpPr>
        <p:spPr>
          <a:xfrm>
            <a:off x="4716590" y="1743978"/>
            <a:ext cx="0" cy="1749300"/>
          </a:xfrm>
          <a:prstGeom prst="straightConnector1">
            <a:avLst/>
          </a:prstGeom>
          <a:noFill/>
          <a:ln w="19050" cap="flat" cmpd="sng">
            <a:solidFill>
              <a:schemeClr val="accent3"/>
            </a:solidFill>
            <a:prstDash val="solid"/>
            <a:round/>
            <a:headEnd type="none" w="sm" len="sm"/>
            <a:tailEnd type="none" w="sm" len="sm"/>
          </a:ln>
        </p:spPr>
      </p:cxnSp>
      <p:grpSp>
        <p:nvGrpSpPr>
          <p:cNvPr id="823" name="Google Shape;823;p47"/>
          <p:cNvGrpSpPr/>
          <p:nvPr/>
        </p:nvGrpSpPr>
        <p:grpSpPr>
          <a:xfrm>
            <a:off x="4502277" y="1577340"/>
            <a:ext cx="428700" cy="2061750"/>
            <a:chOff x="4502277" y="1577340"/>
            <a:chExt cx="428700" cy="2061750"/>
          </a:xfrm>
        </p:grpSpPr>
        <p:sp>
          <p:nvSpPr>
            <p:cNvPr id="824" name="Google Shape;824;p47"/>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25" name="Google Shape;825;p47"/>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26" name="Google Shape;826;p47"/>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27" name="Google Shape;827;p47"/>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828" name="Google Shape;828;p47"/>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829" name="Google Shape;829;p47"/>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830" name="Google Shape;830;p47"/>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831" name="Google Shape;831;p47"/>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832" name="Google Shape;832;p47"/>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833" name="Google Shape;833;p47"/>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34" name="Google Shape;834;p47"/>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35" name="Google Shape;835;p47"/>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36" name="Google Shape;836;p47"/>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Linear checklist (5 marks)">
  <p:cSld name="Linear checklist (5 marks)">
    <p:spTree>
      <p:nvGrpSpPr>
        <p:cNvPr id="1" name="Shape 837"/>
        <p:cNvGrpSpPr/>
        <p:nvPr/>
      </p:nvGrpSpPr>
      <p:grpSpPr>
        <a:xfrm>
          <a:off x="0" y="0"/>
          <a:ext cx="0" cy="0"/>
          <a:chOff x="0" y="0"/>
          <a:chExt cx="0" cy="0"/>
        </a:xfrm>
      </p:grpSpPr>
      <p:grpSp>
        <p:nvGrpSpPr>
          <p:cNvPr id="838" name="Google Shape;838;p48"/>
          <p:cNvGrpSpPr/>
          <p:nvPr/>
        </p:nvGrpSpPr>
        <p:grpSpPr>
          <a:xfrm>
            <a:off x="4502277" y="1271872"/>
            <a:ext cx="428700" cy="2606100"/>
            <a:chOff x="4502277" y="1271873"/>
            <a:chExt cx="428700" cy="2606100"/>
          </a:xfrm>
        </p:grpSpPr>
        <p:cxnSp>
          <p:nvCxnSpPr>
            <p:cNvPr id="839" name="Google Shape;839;p48"/>
            <p:cNvCxnSpPr>
              <a:endCxn id="840" idx="0"/>
            </p:cNvCxnSpPr>
            <p:nvPr/>
          </p:nvCxnSpPr>
          <p:spPr>
            <a:xfrm>
              <a:off x="4716627" y="1438672"/>
              <a:ext cx="0" cy="2010600"/>
            </a:xfrm>
            <a:prstGeom prst="straightConnector1">
              <a:avLst/>
            </a:prstGeom>
            <a:noFill/>
            <a:ln w="19050" cap="flat" cmpd="sng">
              <a:solidFill>
                <a:schemeClr val="accent3"/>
              </a:solidFill>
              <a:prstDash val="solid"/>
              <a:round/>
              <a:headEnd type="none" w="sm" len="sm"/>
              <a:tailEnd type="none" w="sm" len="sm"/>
            </a:ln>
          </p:spPr>
        </p:cxnSp>
        <p:sp>
          <p:nvSpPr>
            <p:cNvPr id="841" name="Google Shape;841;p48"/>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42" name="Google Shape;842;p48"/>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43" name="Google Shape;843;p48"/>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44" name="Google Shape;844;p48"/>
            <p:cNvSpPr/>
            <p:nvPr/>
          </p:nvSpPr>
          <p:spPr>
            <a:xfrm>
              <a:off x="4502277" y="12718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40" name="Google Shape;840;p48"/>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845" name="Google Shape;845;p48"/>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846" name="Google Shape;846;p48"/>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847" name="Google Shape;847;p48"/>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848" name="Google Shape;848;p48"/>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849" name="Google Shape;849;p48"/>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850" name="Google Shape;850;p48"/>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851" name="Google Shape;851;p48"/>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2" name="Google Shape;852;p48"/>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3" name="Google Shape;853;p48"/>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4" name="Google Shape;854;p48"/>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5" name="Google Shape;855;p48"/>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itle with three statements">
  <p:cSld name="Title with three statements">
    <p:spTree>
      <p:nvGrpSpPr>
        <p:cNvPr id="1" name="Shape 856"/>
        <p:cNvGrpSpPr/>
        <p:nvPr/>
      </p:nvGrpSpPr>
      <p:grpSpPr>
        <a:xfrm>
          <a:off x="0" y="0"/>
          <a:ext cx="0" cy="0"/>
          <a:chOff x="0" y="0"/>
          <a:chExt cx="0" cy="0"/>
        </a:xfrm>
      </p:grpSpPr>
      <p:sp>
        <p:nvSpPr>
          <p:cNvPr id="857" name="Google Shape;857;p49"/>
          <p:cNvSpPr txBox="1">
            <a:spLocks noGrp="1"/>
          </p:cNvSpPr>
          <p:nvPr>
            <p:ph type="title"/>
          </p:nvPr>
        </p:nvSpPr>
        <p:spPr>
          <a:xfrm>
            <a:off x="801257" y="475517"/>
            <a:ext cx="7115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858" name="Google Shape;858;p49"/>
          <p:cNvSpPr/>
          <p:nvPr/>
        </p:nvSpPr>
        <p:spPr>
          <a:xfrm>
            <a:off x="801257" y="1697503"/>
            <a:ext cx="2228700" cy="22287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859" name="Google Shape;859;p49"/>
          <p:cNvSpPr/>
          <p:nvPr/>
        </p:nvSpPr>
        <p:spPr>
          <a:xfrm>
            <a:off x="3462338" y="1697503"/>
            <a:ext cx="2228700" cy="22287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860" name="Google Shape;860;p49"/>
          <p:cNvSpPr/>
          <p:nvPr/>
        </p:nvSpPr>
        <p:spPr>
          <a:xfrm>
            <a:off x="6125622" y="1697503"/>
            <a:ext cx="2228700" cy="2228700"/>
          </a:xfrm>
          <a:prstGeom prst="roundRect">
            <a:avLst>
              <a:gd name="adj" fmla="val 4602"/>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861" name="Google Shape;861;p49"/>
          <p:cNvGrpSpPr/>
          <p:nvPr/>
        </p:nvGrpSpPr>
        <p:grpSpPr>
          <a:xfrm>
            <a:off x="9190200" y="0"/>
            <a:ext cx="2579242" cy="2568339"/>
            <a:chOff x="22170399" y="777240"/>
            <a:chExt cx="6877978" cy="6848903"/>
          </a:xfrm>
        </p:grpSpPr>
        <p:grpSp>
          <p:nvGrpSpPr>
            <p:cNvPr id="862" name="Google Shape;862;p49"/>
            <p:cNvGrpSpPr/>
            <p:nvPr/>
          </p:nvGrpSpPr>
          <p:grpSpPr>
            <a:xfrm>
              <a:off x="22170399" y="777240"/>
              <a:ext cx="6877978" cy="6848903"/>
              <a:chOff x="22155159" y="0"/>
              <a:chExt cx="6877978" cy="6848903"/>
            </a:xfrm>
          </p:grpSpPr>
          <p:sp>
            <p:nvSpPr>
              <p:cNvPr id="863" name="Google Shape;863;p4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864" name="Google Shape;864;p4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865" name="Google Shape;865;p4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866" name="Google Shape;866;p4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867" name="Google Shape;867;p4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868" name="Google Shape;868;p4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869" name="Google Shape;869;p4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870" name="Google Shape;870;p4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871" name="Google Shape;871;p4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872" name="Google Shape;872;p4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873" name="Google Shape;873;p4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874" name="Google Shape;874;p4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875" name="Google Shape;875;p4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876" name="Google Shape;876;p4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877" name="Google Shape;877;p49"/>
          <p:cNvSpPr txBox="1">
            <a:spLocks noGrp="1"/>
          </p:cNvSpPr>
          <p:nvPr>
            <p:ph type="subTitle" idx="1"/>
          </p:nvPr>
        </p:nvSpPr>
        <p:spPr>
          <a:xfrm>
            <a:off x="1033275"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78" name="Google Shape;878;p49"/>
          <p:cNvSpPr txBox="1">
            <a:spLocks noGrp="1"/>
          </p:cNvSpPr>
          <p:nvPr>
            <p:ph type="subTitle" idx="2"/>
          </p:nvPr>
        </p:nvSpPr>
        <p:spPr>
          <a:xfrm>
            <a:off x="1033272"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79" name="Google Shape;879;p49"/>
          <p:cNvSpPr txBox="1">
            <a:spLocks noGrp="1"/>
          </p:cNvSpPr>
          <p:nvPr>
            <p:ph type="subTitle" idx="3"/>
          </p:nvPr>
        </p:nvSpPr>
        <p:spPr>
          <a:xfrm>
            <a:off x="3700050"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0" name="Google Shape;880;p49"/>
          <p:cNvSpPr txBox="1">
            <a:spLocks noGrp="1"/>
          </p:cNvSpPr>
          <p:nvPr>
            <p:ph type="subTitle" idx="4"/>
          </p:nvPr>
        </p:nvSpPr>
        <p:spPr>
          <a:xfrm>
            <a:off x="3700060"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81" name="Google Shape;881;p49"/>
          <p:cNvSpPr txBox="1">
            <a:spLocks noGrp="1"/>
          </p:cNvSpPr>
          <p:nvPr>
            <p:ph type="subTitle" idx="5"/>
          </p:nvPr>
        </p:nvSpPr>
        <p:spPr>
          <a:xfrm>
            <a:off x="6364675"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2" name="Google Shape;882;p49"/>
          <p:cNvSpPr txBox="1">
            <a:spLocks noGrp="1"/>
          </p:cNvSpPr>
          <p:nvPr>
            <p:ph type="subTitle" idx="6"/>
          </p:nvPr>
        </p:nvSpPr>
        <p:spPr>
          <a:xfrm>
            <a:off x="6364672"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Two photos, two statements">
  <p:cSld name="Two photos, two statements">
    <p:spTree>
      <p:nvGrpSpPr>
        <p:cNvPr id="1" name="Shape 883"/>
        <p:cNvGrpSpPr/>
        <p:nvPr/>
      </p:nvGrpSpPr>
      <p:grpSpPr>
        <a:xfrm>
          <a:off x="0" y="0"/>
          <a:ext cx="0" cy="0"/>
          <a:chOff x="0" y="0"/>
          <a:chExt cx="0" cy="0"/>
        </a:xfrm>
      </p:grpSpPr>
      <p:pic>
        <p:nvPicPr>
          <p:cNvPr id="884" name="Google Shape;884;p50"/>
          <p:cNvPicPr preferRelativeResize="0"/>
          <p:nvPr/>
        </p:nvPicPr>
        <p:blipFill rotWithShape="1">
          <a:blip r:embed="rId2">
            <a:alphaModFix/>
          </a:blip>
          <a:srcRect/>
          <a:stretch/>
        </p:blipFill>
        <p:spPr>
          <a:xfrm>
            <a:off x="-205945" y="-1301025"/>
            <a:ext cx="5143500" cy="5143500"/>
          </a:xfrm>
          <a:prstGeom prst="rect">
            <a:avLst/>
          </a:prstGeom>
          <a:noFill/>
          <a:ln>
            <a:noFill/>
          </a:ln>
        </p:spPr>
      </p:pic>
      <p:sp>
        <p:nvSpPr>
          <p:cNvPr id="885" name="Google Shape;885;p50"/>
          <p:cNvSpPr>
            <a:spLocks noGrp="1"/>
          </p:cNvSpPr>
          <p:nvPr>
            <p:ph type="pic" idx="2"/>
          </p:nvPr>
        </p:nvSpPr>
        <p:spPr>
          <a:xfrm>
            <a:off x="2217084" y="2581993"/>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886" name="Google Shape;886;p50"/>
          <p:cNvSpPr>
            <a:spLocks noGrp="1"/>
          </p:cNvSpPr>
          <p:nvPr>
            <p:ph type="pic" idx="3"/>
          </p:nvPr>
        </p:nvSpPr>
        <p:spPr>
          <a:xfrm>
            <a:off x="2217084" y="482203"/>
            <a:ext cx="2228700" cy="18858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887" name="Google Shape;887;p50"/>
          <p:cNvSpPr/>
          <p:nvPr/>
        </p:nvSpPr>
        <p:spPr>
          <a:xfrm>
            <a:off x="4703109" y="482203"/>
            <a:ext cx="22287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888" name="Google Shape;888;p50"/>
          <p:cNvSpPr/>
          <p:nvPr/>
        </p:nvSpPr>
        <p:spPr>
          <a:xfrm>
            <a:off x="4703109" y="2596343"/>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889" name="Google Shape;889;p50"/>
          <p:cNvGrpSpPr/>
          <p:nvPr/>
        </p:nvGrpSpPr>
        <p:grpSpPr>
          <a:xfrm>
            <a:off x="9190200" y="0"/>
            <a:ext cx="2579242" cy="2568339"/>
            <a:chOff x="22170399" y="777240"/>
            <a:chExt cx="6877978" cy="6848903"/>
          </a:xfrm>
        </p:grpSpPr>
        <p:grpSp>
          <p:nvGrpSpPr>
            <p:cNvPr id="890" name="Google Shape;890;p50"/>
            <p:cNvGrpSpPr/>
            <p:nvPr/>
          </p:nvGrpSpPr>
          <p:grpSpPr>
            <a:xfrm>
              <a:off x="22170399" y="777240"/>
              <a:ext cx="6877978" cy="6848903"/>
              <a:chOff x="22155159" y="0"/>
              <a:chExt cx="6877978" cy="6848903"/>
            </a:xfrm>
          </p:grpSpPr>
          <p:sp>
            <p:nvSpPr>
              <p:cNvPr id="891" name="Google Shape;891;p5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892" name="Google Shape;892;p5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893" name="Google Shape;893;p5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894" name="Google Shape;894;p5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895" name="Google Shape;895;p5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896" name="Google Shape;896;p5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897" name="Google Shape;897;p5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898" name="Google Shape;898;p5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899" name="Google Shape;899;p5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00" name="Google Shape;900;p5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01" name="Google Shape;901;p5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02" name="Google Shape;902;p5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03" name="Google Shape;903;p5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04" name="Google Shape;904;p5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05" name="Google Shape;905;p50"/>
          <p:cNvSpPr txBox="1">
            <a:spLocks noGrp="1"/>
          </p:cNvSpPr>
          <p:nvPr>
            <p:ph type="subTitle" idx="1"/>
          </p:nvPr>
        </p:nvSpPr>
        <p:spPr>
          <a:xfrm>
            <a:off x="4939725" y="812600"/>
            <a:ext cx="1755600" cy="79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6" name="Google Shape;906;p50"/>
          <p:cNvSpPr txBox="1">
            <a:spLocks noGrp="1"/>
          </p:cNvSpPr>
          <p:nvPr>
            <p:ph type="subTitle" idx="4"/>
          </p:nvPr>
        </p:nvSpPr>
        <p:spPr>
          <a:xfrm>
            <a:off x="4939722" y="16057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07" name="Google Shape;907;p50"/>
          <p:cNvSpPr txBox="1">
            <a:spLocks noGrp="1"/>
          </p:cNvSpPr>
          <p:nvPr>
            <p:ph type="subTitle" idx="5"/>
          </p:nvPr>
        </p:nvSpPr>
        <p:spPr>
          <a:xfrm>
            <a:off x="4939725" y="29426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8" name="Google Shape;908;p50"/>
          <p:cNvSpPr txBox="1">
            <a:spLocks noGrp="1"/>
          </p:cNvSpPr>
          <p:nvPr>
            <p:ph type="subTitle" idx="6"/>
          </p:nvPr>
        </p:nvSpPr>
        <p:spPr>
          <a:xfrm>
            <a:off x="4939722" y="37667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One photo, two statements">
  <p:cSld name="One photo, two statements">
    <p:spTree>
      <p:nvGrpSpPr>
        <p:cNvPr id="1" name="Shape 909"/>
        <p:cNvGrpSpPr/>
        <p:nvPr/>
      </p:nvGrpSpPr>
      <p:grpSpPr>
        <a:xfrm>
          <a:off x="0" y="0"/>
          <a:ext cx="0" cy="0"/>
          <a:chOff x="0" y="0"/>
          <a:chExt cx="0" cy="0"/>
        </a:xfrm>
      </p:grpSpPr>
      <p:pic>
        <p:nvPicPr>
          <p:cNvPr id="910" name="Google Shape;910;p51"/>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911" name="Google Shape;911;p51"/>
          <p:cNvSpPr/>
          <p:nvPr/>
        </p:nvSpPr>
        <p:spPr>
          <a:xfrm>
            <a:off x="5821891" y="78099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12" name="Google Shape;912;p51"/>
          <p:cNvSpPr/>
          <p:nvPr/>
        </p:nvSpPr>
        <p:spPr>
          <a:xfrm>
            <a:off x="5821911" y="268423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13" name="Google Shape;913;p51"/>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grpSp>
        <p:nvGrpSpPr>
          <p:cNvPr id="914" name="Google Shape;914;p51"/>
          <p:cNvGrpSpPr/>
          <p:nvPr/>
        </p:nvGrpSpPr>
        <p:grpSpPr>
          <a:xfrm>
            <a:off x="9190200" y="0"/>
            <a:ext cx="2579242" cy="2568339"/>
            <a:chOff x="22170399" y="777240"/>
            <a:chExt cx="6877978" cy="6848903"/>
          </a:xfrm>
        </p:grpSpPr>
        <p:grpSp>
          <p:nvGrpSpPr>
            <p:cNvPr id="915" name="Google Shape;915;p51"/>
            <p:cNvGrpSpPr/>
            <p:nvPr/>
          </p:nvGrpSpPr>
          <p:grpSpPr>
            <a:xfrm>
              <a:off x="22170399" y="777240"/>
              <a:ext cx="6877978" cy="6848903"/>
              <a:chOff x="22155159" y="0"/>
              <a:chExt cx="6877978" cy="6848903"/>
            </a:xfrm>
          </p:grpSpPr>
          <p:sp>
            <p:nvSpPr>
              <p:cNvPr id="916" name="Google Shape;916;p5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917" name="Google Shape;917;p5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918" name="Google Shape;918;p5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919" name="Google Shape;919;p5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920" name="Google Shape;920;p5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921" name="Google Shape;921;p5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922" name="Google Shape;922;p5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923" name="Google Shape;923;p5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924" name="Google Shape;924;p5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25" name="Google Shape;925;p5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26" name="Google Shape;926;p5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27" name="Google Shape;927;p5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28" name="Google Shape;928;p5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29" name="Google Shape;929;p5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30" name="Google Shape;930;p51"/>
          <p:cNvSpPr txBox="1">
            <a:spLocks noGrp="1"/>
          </p:cNvSpPr>
          <p:nvPr>
            <p:ph type="subTitle" idx="1"/>
          </p:nvPr>
        </p:nvSpPr>
        <p:spPr>
          <a:xfrm>
            <a:off x="5724144" y="178308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31" name="Google Shape;931;p51"/>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32" name="Google Shape;932;p51"/>
          <p:cNvSpPr txBox="1">
            <a:spLocks noGrp="1"/>
          </p:cNvSpPr>
          <p:nvPr>
            <p:ph type="subTitle" idx="4"/>
          </p:nvPr>
        </p:nvSpPr>
        <p:spPr>
          <a:xfrm>
            <a:off x="5724144" y="3685032"/>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33" name="Google Shape;933;p51"/>
          <p:cNvSpPr txBox="1">
            <a:spLocks noGrp="1"/>
          </p:cNvSpPr>
          <p:nvPr>
            <p:ph type="subTitle" idx="5"/>
          </p:nvPr>
        </p:nvSpPr>
        <p:spPr>
          <a:xfrm>
            <a:off x="5724144" y="3806952"/>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Blank">
  <p:cSld name="Blank">
    <p:spTree>
      <p:nvGrpSpPr>
        <p:cNvPr id="1" name="Shape 56"/>
        <p:cNvGrpSpPr/>
        <p:nvPr/>
      </p:nvGrpSpPr>
      <p:grpSpPr>
        <a:xfrm>
          <a:off x="0" y="0"/>
          <a:ext cx="0" cy="0"/>
          <a:chOff x="0" y="0"/>
          <a:chExt cx="0" cy="0"/>
        </a:xfrm>
      </p:grpSpPr>
      <p:grpSp>
        <p:nvGrpSpPr>
          <p:cNvPr id="57" name="Google Shape;57;p6"/>
          <p:cNvGrpSpPr/>
          <p:nvPr/>
        </p:nvGrpSpPr>
        <p:grpSpPr>
          <a:xfrm>
            <a:off x="9190200" y="0"/>
            <a:ext cx="2579242" cy="2568339"/>
            <a:chOff x="22170399" y="777240"/>
            <a:chExt cx="6877978" cy="6848903"/>
          </a:xfrm>
        </p:grpSpPr>
        <p:grpSp>
          <p:nvGrpSpPr>
            <p:cNvPr id="58" name="Google Shape;58;p6"/>
            <p:cNvGrpSpPr/>
            <p:nvPr/>
          </p:nvGrpSpPr>
          <p:grpSpPr>
            <a:xfrm>
              <a:off x="22170399" y="777240"/>
              <a:ext cx="6877978" cy="6848903"/>
              <a:chOff x="22155159" y="0"/>
              <a:chExt cx="6877978" cy="6848903"/>
            </a:xfrm>
          </p:grpSpPr>
          <p:sp>
            <p:nvSpPr>
              <p:cNvPr id="59" name="Google Shape;59;p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60" name="Google Shape;60;p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1" name="Google Shape;61;p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2" name="Google Shape;62;p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3" name="Google Shape;63;p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4" name="Google Shape;64;p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5" name="Google Shape;65;p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6" name="Google Shape;66;p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7" name="Google Shape;67;p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8" name="Google Shape;68;p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9" name="Google Shape;69;p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70" name="Google Shape;70;p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71" name="Google Shape;71;p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72" name="Google Shape;72;p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Three photos, three statements">
  <p:cSld name="Three photos, three statements">
    <p:spTree>
      <p:nvGrpSpPr>
        <p:cNvPr id="1" name="Shape 934"/>
        <p:cNvGrpSpPr/>
        <p:nvPr/>
      </p:nvGrpSpPr>
      <p:grpSpPr>
        <a:xfrm>
          <a:off x="0" y="0"/>
          <a:ext cx="0" cy="0"/>
          <a:chOff x="0" y="0"/>
          <a:chExt cx="0" cy="0"/>
        </a:xfrm>
      </p:grpSpPr>
      <p:sp>
        <p:nvSpPr>
          <p:cNvPr id="935" name="Google Shape;935;p52"/>
          <p:cNvSpPr/>
          <p:nvPr/>
        </p:nvSpPr>
        <p:spPr>
          <a:xfrm>
            <a:off x="811183" y="2762496"/>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936" name="Google Shape;936;p52"/>
          <p:cNvPicPr preferRelativeResize="0"/>
          <p:nvPr/>
        </p:nvPicPr>
        <p:blipFill rotWithShape="1">
          <a:blip r:embed="rId2">
            <a:alphaModFix/>
          </a:blip>
          <a:srcRect/>
          <a:stretch/>
        </p:blipFill>
        <p:spPr>
          <a:xfrm>
            <a:off x="5455954" y="-947496"/>
            <a:ext cx="4118119" cy="4118119"/>
          </a:xfrm>
          <a:prstGeom prst="rect">
            <a:avLst/>
          </a:prstGeom>
          <a:noFill/>
          <a:ln>
            <a:noFill/>
          </a:ln>
        </p:spPr>
      </p:pic>
      <p:sp>
        <p:nvSpPr>
          <p:cNvPr id="937" name="Google Shape;937;p52"/>
          <p:cNvSpPr>
            <a:spLocks noGrp="1"/>
          </p:cNvSpPr>
          <p:nvPr>
            <p:ph type="pic" idx="2"/>
          </p:nvPr>
        </p:nvSpPr>
        <p:spPr>
          <a:xfrm>
            <a:off x="809868" y="667753"/>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38" name="Google Shape;938;p52"/>
          <p:cNvSpPr>
            <a:spLocks noGrp="1"/>
          </p:cNvSpPr>
          <p:nvPr>
            <p:ph type="pic" idx="3"/>
          </p:nvPr>
        </p:nvSpPr>
        <p:spPr>
          <a:xfrm>
            <a:off x="3457575" y="667753"/>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39" name="Google Shape;939;p52"/>
          <p:cNvSpPr>
            <a:spLocks noGrp="1"/>
          </p:cNvSpPr>
          <p:nvPr>
            <p:ph type="pic" idx="4"/>
          </p:nvPr>
        </p:nvSpPr>
        <p:spPr>
          <a:xfrm>
            <a:off x="6105282" y="667753"/>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40" name="Google Shape;940;p52"/>
          <p:cNvSpPr/>
          <p:nvPr/>
        </p:nvSpPr>
        <p:spPr>
          <a:xfrm>
            <a:off x="3456427"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41" name="Google Shape;941;p52"/>
          <p:cNvSpPr/>
          <p:nvPr/>
        </p:nvSpPr>
        <p:spPr>
          <a:xfrm>
            <a:off x="6101676"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42" name="Google Shape;942;p52"/>
          <p:cNvGrpSpPr/>
          <p:nvPr/>
        </p:nvGrpSpPr>
        <p:grpSpPr>
          <a:xfrm>
            <a:off x="9190200" y="0"/>
            <a:ext cx="2579242" cy="2568339"/>
            <a:chOff x="22170399" y="777240"/>
            <a:chExt cx="6877978" cy="6848903"/>
          </a:xfrm>
        </p:grpSpPr>
        <p:grpSp>
          <p:nvGrpSpPr>
            <p:cNvPr id="943" name="Google Shape;943;p52"/>
            <p:cNvGrpSpPr/>
            <p:nvPr/>
          </p:nvGrpSpPr>
          <p:grpSpPr>
            <a:xfrm>
              <a:off x="22170399" y="777240"/>
              <a:ext cx="6877978" cy="6848903"/>
              <a:chOff x="22155159" y="0"/>
              <a:chExt cx="6877978" cy="6848903"/>
            </a:xfrm>
          </p:grpSpPr>
          <p:sp>
            <p:nvSpPr>
              <p:cNvPr id="944" name="Google Shape;944;p5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945" name="Google Shape;945;p5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946" name="Google Shape;946;p5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947" name="Google Shape;947;p5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948" name="Google Shape;948;p5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949" name="Google Shape;949;p5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950" name="Google Shape;950;p5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951" name="Google Shape;951;p5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952" name="Google Shape;952;p5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53" name="Google Shape;953;p5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54" name="Google Shape;954;p5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55" name="Google Shape;955;p5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56" name="Google Shape;956;p5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57" name="Google Shape;957;p5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58" name="Google Shape;958;p52"/>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59" name="Google Shape;959;p52"/>
          <p:cNvSpPr txBox="1">
            <a:spLocks noGrp="1"/>
          </p:cNvSpPr>
          <p:nvPr>
            <p:ph type="subTitle" idx="5"/>
          </p:nvPr>
        </p:nvSpPr>
        <p:spPr>
          <a:xfrm>
            <a:off x="737616"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60" name="Google Shape;960;p52"/>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1" name="Google Shape;961;p52"/>
          <p:cNvSpPr txBox="1">
            <a:spLocks noGrp="1"/>
          </p:cNvSpPr>
          <p:nvPr>
            <p:ph type="subTitle" idx="7"/>
          </p:nvPr>
        </p:nvSpPr>
        <p:spPr>
          <a:xfrm>
            <a:off x="338023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62" name="Google Shape;962;p52"/>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3" name="Google Shape;963;p52"/>
          <p:cNvSpPr txBox="1">
            <a:spLocks noGrp="1"/>
          </p:cNvSpPr>
          <p:nvPr>
            <p:ph type="subTitle" idx="9"/>
          </p:nvPr>
        </p:nvSpPr>
        <p:spPr>
          <a:xfrm>
            <a:off x="603199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Three photos, three statements, title">
  <p:cSld name="Three photos, three statements, title">
    <p:spTree>
      <p:nvGrpSpPr>
        <p:cNvPr id="1" name="Shape 964"/>
        <p:cNvGrpSpPr/>
        <p:nvPr/>
      </p:nvGrpSpPr>
      <p:grpSpPr>
        <a:xfrm>
          <a:off x="0" y="0"/>
          <a:ext cx="0" cy="0"/>
          <a:chOff x="0" y="0"/>
          <a:chExt cx="0" cy="0"/>
        </a:xfrm>
      </p:grpSpPr>
      <p:sp>
        <p:nvSpPr>
          <p:cNvPr id="965" name="Google Shape;965;p53"/>
          <p:cNvSpPr>
            <a:spLocks noGrp="1"/>
          </p:cNvSpPr>
          <p:nvPr>
            <p:ph type="pic" idx="2"/>
          </p:nvPr>
        </p:nvSpPr>
        <p:spPr>
          <a:xfrm>
            <a:off x="809868" y="1299621"/>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66" name="Google Shape;966;p53"/>
          <p:cNvSpPr>
            <a:spLocks noGrp="1"/>
          </p:cNvSpPr>
          <p:nvPr>
            <p:ph type="pic" idx="3"/>
          </p:nvPr>
        </p:nvSpPr>
        <p:spPr>
          <a:xfrm>
            <a:off x="3457575" y="1299621"/>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67" name="Google Shape;967;p53"/>
          <p:cNvSpPr>
            <a:spLocks noGrp="1"/>
          </p:cNvSpPr>
          <p:nvPr>
            <p:ph type="pic" idx="4"/>
          </p:nvPr>
        </p:nvSpPr>
        <p:spPr>
          <a:xfrm>
            <a:off x="6105282" y="1299621"/>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68" name="Google Shape;968;p53"/>
          <p:cNvSpPr txBox="1">
            <a:spLocks noGrp="1"/>
          </p:cNvSpPr>
          <p:nvPr>
            <p:ph type="title"/>
          </p:nvPr>
        </p:nvSpPr>
        <p:spPr>
          <a:xfrm>
            <a:off x="809868" y="277033"/>
            <a:ext cx="68580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969" name="Google Shape;969;p53"/>
          <p:cNvGrpSpPr/>
          <p:nvPr/>
        </p:nvGrpSpPr>
        <p:grpSpPr>
          <a:xfrm>
            <a:off x="9190200" y="0"/>
            <a:ext cx="2579242" cy="2568339"/>
            <a:chOff x="22170399" y="777240"/>
            <a:chExt cx="6877978" cy="6848903"/>
          </a:xfrm>
        </p:grpSpPr>
        <p:grpSp>
          <p:nvGrpSpPr>
            <p:cNvPr id="970" name="Google Shape;970;p53"/>
            <p:cNvGrpSpPr/>
            <p:nvPr/>
          </p:nvGrpSpPr>
          <p:grpSpPr>
            <a:xfrm>
              <a:off x="22170399" y="777240"/>
              <a:ext cx="6877978" cy="6848903"/>
              <a:chOff x="22155159" y="0"/>
              <a:chExt cx="6877978" cy="6848903"/>
            </a:xfrm>
          </p:grpSpPr>
          <p:sp>
            <p:nvSpPr>
              <p:cNvPr id="971" name="Google Shape;971;p5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972" name="Google Shape;972;p5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973" name="Google Shape;973;p5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974" name="Google Shape;974;p5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975" name="Google Shape;975;p5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976" name="Google Shape;976;p5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977" name="Google Shape;977;p5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978" name="Google Shape;978;p5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979" name="Google Shape;979;p5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80" name="Google Shape;980;p5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81" name="Google Shape;981;p5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82" name="Google Shape;982;p5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83" name="Google Shape;983;p5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84" name="Google Shape;984;p5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85" name="Google Shape;985;p53"/>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6" name="Google Shape;986;p53"/>
          <p:cNvSpPr txBox="1">
            <a:spLocks noGrp="1"/>
          </p:cNvSpPr>
          <p:nvPr>
            <p:ph type="subTitle" idx="5"/>
          </p:nvPr>
        </p:nvSpPr>
        <p:spPr>
          <a:xfrm>
            <a:off x="737616"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87" name="Google Shape;987;p53"/>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8" name="Google Shape;988;p53"/>
          <p:cNvSpPr txBox="1">
            <a:spLocks noGrp="1"/>
          </p:cNvSpPr>
          <p:nvPr>
            <p:ph type="subTitle" idx="7"/>
          </p:nvPr>
        </p:nvSpPr>
        <p:spPr>
          <a:xfrm>
            <a:off x="338023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89" name="Google Shape;989;p53"/>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90" name="Google Shape;990;p53"/>
          <p:cNvSpPr txBox="1">
            <a:spLocks noGrp="1"/>
          </p:cNvSpPr>
          <p:nvPr>
            <p:ph type="subTitle" idx="9"/>
          </p:nvPr>
        </p:nvSpPr>
        <p:spPr>
          <a:xfrm>
            <a:off x="603199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9. Screenshot, two statements_1">
  <p:cSld name="Screenshot, two statements_1">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593626"/>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996" name="Google Shape;996;p54"/>
          <p:cNvGrpSpPr/>
          <p:nvPr/>
        </p:nvGrpSpPr>
        <p:grpSpPr>
          <a:xfrm>
            <a:off x="9190200" y="0"/>
            <a:ext cx="2579242" cy="2568339"/>
            <a:chOff x="22170399" y="777240"/>
            <a:chExt cx="6877978" cy="6848903"/>
          </a:xfrm>
        </p:grpSpPr>
        <p:grpSp>
          <p:nvGrpSpPr>
            <p:cNvPr id="997" name="Google Shape;997;p54"/>
            <p:cNvGrpSpPr/>
            <p:nvPr/>
          </p:nvGrpSpPr>
          <p:grpSpPr>
            <a:xfrm>
              <a:off x="22170399" y="777240"/>
              <a:ext cx="6877978" cy="6848903"/>
              <a:chOff x="22155159" y="0"/>
              <a:chExt cx="6877978" cy="6848903"/>
            </a:xfrm>
          </p:grpSpPr>
          <p:sp>
            <p:nvSpPr>
              <p:cNvPr id="998" name="Google Shape;998;p5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999" name="Google Shape;999;p5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00" name="Google Shape;1000;p5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001" name="Google Shape;1001;p5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002" name="Google Shape;1002;p5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003" name="Google Shape;1003;p5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004" name="Google Shape;1004;p5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005" name="Google Shape;1005;p5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006" name="Google Shape;1006;p5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007" name="Google Shape;1007;p5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008" name="Google Shape;1008;p5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009" name="Google Shape;1009;p5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010" name="Google Shape;1010;p5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011" name="Google Shape;1011;p5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012" name="Google Shape;1012;p54"/>
          <p:cNvSpPr txBox="1">
            <a:spLocks noGrp="1"/>
          </p:cNvSpPr>
          <p:nvPr>
            <p:ph type="subTitle" idx="1"/>
          </p:nvPr>
        </p:nvSpPr>
        <p:spPr>
          <a:xfrm>
            <a:off x="504875" y="9699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3" name="Google Shape;1013;p54"/>
          <p:cNvSpPr txBox="1">
            <a:spLocks noGrp="1"/>
          </p:cNvSpPr>
          <p:nvPr>
            <p:ph type="subTitle" idx="3"/>
          </p:nvPr>
        </p:nvSpPr>
        <p:spPr>
          <a:xfrm>
            <a:off x="504881" y="15401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014" name="Google Shape;1014;p54"/>
          <p:cNvSpPr txBox="1">
            <a:spLocks noGrp="1"/>
          </p:cNvSpPr>
          <p:nvPr>
            <p:ph type="subTitle" idx="4"/>
          </p:nvPr>
        </p:nvSpPr>
        <p:spPr>
          <a:xfrm>
            <a:off x="519375" y="30273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5" name="Google Shape;1015;p54"/>
          <p:cNvSpPr txBox="1">
            <a:spLocks noGrp="1"/>
          </p:cNvSpPr>
          <p:nvPr>
            <p:ph type="subTitle" idx="5"/>
          </p:nvPr>
        </p:nvSpPr>
        <p:spPr>
          <a:xfrm>
            <a:off x="519381" y="35976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0. Screenshot, two statements_2">
  <p:cSld name="Screenshot, two statements_2">
    <p:spTree>
      <p:nvGrpSpPr>
        <p:cNvPr id="1" name="Shape 1016"/>
        <p:cNvGrpSpPr/>
        <p:nvPr/>
      </p:nvGrpSpPr>
      <p:grpSpPr>
        <a:xfrm>
          <a:off x="0" y="0"/>
          <a:ext cx="0" cy="0"/>
          <a:chOff x="0" y="0"/>
          <a:chExt cx="0" cy="0"/>
        </a:xfrm>
      </p:grpSpPr>
      <p:sp>
        <p:nvSpPr>
          <p:cNvPr id="1017" name="Google Shape;1017;p55"/>
          <p:cNvSpPr/>
          <p:nvPr/>
        </p:nvSpPr>
        <p:spPr>
          <a:xfrm>
            <a:off x="6612435" y="586652"/>
            <a:ext cx="22287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8" name="Google Shape;1018;p55"/>
          <p:cNvSpPr/>
          <p:nvPr/>
        </p:nvSpPr>
        <p:spPr>
          <a:xfrm>
            <a:off x="6612435" y="2644052"/>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9" name="Google Shape;1019;p55"/>
          <p:cNvSpPr/>
          <p:nvPr/>
        </p:nvSpPr>
        <p:spPr>
          <a:xfrm>
            <a:off x="-8428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20" name="Google Shape;1020;p55"/>
          <p:cNvSpPr>
            <a:spLocks noGrp="1"/>
          </p:cNvSpPr>
          <p:nvPr>
            <p:ph type="pic" idx="2"/>
          </p:nvPr>
        </p:nvSpPr>
        <p:spPr>
          <a:xfrm>
            <a:off x="-8428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21" name="Google Shape;1021;p55"/>
          <p:cNvPicPr preferRelativeResize="0"/>
          <p:nvPr/>
        </p:nvPicPr>
        <p:blipFill rotWithShape="1">
          <a:blip r:embed="rId2">
            <a:alphaModFix/>
          </a:blip>
          <a:srcRect/>
          <a:stretch/>
        </p:blipFill>
        <p:spPr>
          <a:xfrm>
            <a:off x="-842884" y="601524"/>
            <a:ext cx="7228331" cy="301809"/>
          </a:xfrm>
          <a:prstGeom prst="rect">
            <a:avLst/>
          </a:prstGeom>
          <a:noFill/>
          <a:ln>
            <a:noFill/>
          </a:ln>
        </p:spPr>
      </p:pic>
      <p:grpSp>
        <p:nvGrpSpPr>
          <p:cNvPr id="1022" name="Google Shape;1022;p55"/>
          <p:cNvGrpSpPr/>
          <p:nvPr/>
        </p:nvGrpSpPr>
        <p:grpSpPr>
          <a:xfrm>
            <a:off x="9190200" y="0"/>
            <a:ext cx="2579242" cy="2568339"/>
            <a:chOff x="22170399" y="777240"/>
            <a:chExt cx="6877978" cy="6848903"/>
          </a:xfrm>
        </p:grpSpPr>
        <p:grpSp>
          <p:nvGrpSpPr>
            <p:cNvPr id="1023" name="Google Shape;1023;p55"/>
            <p:cNvGrpSpPr/>
            <p:nvPr/>
          </p:nvGrpSpPr>
          <p:grpSpPr>
            <a:xfrm>
              <a:off x="22170399" y="777240"/>
              <a:ext cx="6877978" cy="6848903"/>
              <a:chOff x="22155159" y="0"/>
              <a:chExt cx="6877978" cy="6848903"/>
            </a:xfrm>
          </p:grpSpPr>
          <p:sp>
            <p:nvSpPr>
              <p:cNvPr id="1024" name="Google Shape;1024;p5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025" name="Google Shape;1025;p5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26" name="Google Shape;1026;p5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027" name="Google Shape;1027;p5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028" name="Google Shape;1028;p5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029" name="Google Shape;1029;p5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030" name="Google Shape;1030;p5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031" name="Google Shape;1031;p5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032" name="Google Shape;1032;p5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033" name="Google Shape;1033;p5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034" name="Google Shape;1034;p5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035" name="Google Shape;1035;p5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036" name="Google Shape;1036;p5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037" name="Google Shape;1037;p5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038" name="Google Shape;1038;p55"/>
          <p:cNvSpPr txBox="1">
            <a:spLocks noGrp="1"/>
          </p:cNvSpPr>
          <p:nvPr>
            <p:ph type="subTitle" idx="1"/>
          </p:nvPr>
        </p:nvSpPr>
        <p:spPr>
          <a:xfrm>
            <a:off x="6762000" y="1033788"/>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39" name="Google Shape;1039;p55"/>
          <p:cNvSpPr txBox="1">
            <a:spLocks noGrp="1"/>
          </p:cNvSpPr>
          <p:nvPr>
            <p:ph type="subTitle" idx="3"/>
          </p:nvPr>
        </p:nvSpPr>
        <p:spPr>
          <a:xfrm>
            <a:off x="6762006" y="1604042"/>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040" name="Google Shape;1040;p55"/>
          <p:cNvSpPr txBox="1">
            <a:spLocks noGrp="1"/>
          </p:cNvSpPr>
          <p:nvPr>
            <p:ph type="subTitle" idx="4"/>
          </p:nvPr>
        </p:nvSpPr>
        <p:spPr>
          <a:xfrm>
            <a:off x="6776500" y="3091263"/>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41" name="Google Shape;1041;p55"/>
          <p:cNvSpPr txBox="1">
            <a:spLocks noGrp="1"/>
          </p:cNvSpPr>
          <p:nvPr>
            <p:ph type="subTitle" idx="5"/>
          </p:nvPr>
        </p:nvSpPr>
        <p:spPr>
          <a:xfrm>
            <a:off x="6776506" y="3661517"/>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1. Screenshot_one statement_with icon">
  <p:cSld name="Screenshot_one statement_1">
    <p:spTree>
      <p:nvGrpSpPr>
        <p:cNvPr id="1" name="Shape 1042"/>
        <p:cNvGrpSpPr/>
        <p:nvPr/>
      </p:nvGrpSpPr>
      <p:grpSpPr>
        <a:xfrm>
          <a:off x="0" y="0"/>
          <a:ext cx="0" cy="0"/>
          <a:chOff x="0" y="0"/>
          <a:chExt cx="0" cy="0"/>
        </a:xfrm>
      </p:grpSpPr>
      <p:sp>
        <p:nvSpPr>
          <p:cNvPr id="1043" name="Google Shape;1043;p56"/>
          <p:cNvSpPr/>
          <p:nvPr/>
        </p:nvSpPr>
        <p:spPr>
          <a:xfrm>
            <a:off x="817769" y="1635327"/>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044" name="Google Shape;1044;p56"/>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1045" name="Google Shape;1045;p56"/>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46" name="Google Shape;1046;p56"/>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47" name="Google Shape;1047;p56"/>
          <p:cNvPicPr preferRelativeResize="0"/>
          <p:nvPr/>
        </p:nvPicPr>
        <p:blipFill rotWithShape="1">
          <a:blip r:embed="rId3">
            <a:alphaModFix/>
          </a:blip>
          <a:srcRect/>
          <a:stretch/>
        </p:blipFill>
        <p:spPr>
          <a:xfrm>
            <a:off x="4221034" y="427841"/>
            <a:ext cx="7228331" cy="301809"/>
          </a:xfrm>
          <a:prstGeom prst="rect">
            <a:avLst/>
          </a:prstGeom>
          <a:noFill/>
          <a:ln>
            <a:noFill/>
          </a:ln>
        </p:spPr>
      </p:pic>
      <p:grpSp>
        <p:nvGrpSpPr>
          <p:cNvPr id="1048" name="Google Shape;1048;p56"/>
          <p:cNvGrpSpPr/>
          <p:nvPr/>
        </p:nvGrpSpPr>
        <p:grpSpPr>
          <a:xfrm>
            <a:off x="9190200" y="0"/>
            <a:ext cx="2579242" cy="2568339"/>
            <a:chOff x="22170399" y="777240"/>
            <a:chExt cx="6877978" cy="6848903"/>
          </a:xfrm>
        </p:grpSpPr>
        <p:grpSp>
          <p:nvGrpSpPr>
            <p:cNvPr id="1049" name="Google Shape;1049;p56"/>
            <p:cNvGrpSpPr/>
            <p:nvPr/>
          </p:nvGrpSpPr>
          <p:grpSpPr>
            <a:xfrm>
              <a:off x="22170399" y="777240"/>
              <a:ext cx="6877978" cy="6848903"/>
              <a:chOff x="22155159" y="0"/>
              <a:chExt cx="6877978" cy="6848903"/>
            </a:xfrm>
          </p:grpSpPr>
          <p:sp>
            <p:nvSpPr>
              <p:cNvPr id="1050" name="Google Shape;1050;p5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051" name="Google Shape;1051;p5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52" name="Google Shape;1052;p5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053" name="Google Shape;1053;p5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054" name="Google Shape;1054;p5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055" name="Google Shape;1055;p5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056" name="Google Shape;1056;p5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057" name="Google Shape;1057;p5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058" name="Google Shape;1058;p5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059" name="Google Shape;1059;p5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060" name="Google Shape;1060;p5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061" name="Google Shape;1061;p5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062" name="Google Shape;1062;p5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063" name="Google Shape;1063;p5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064" name="Google Shape;1064;p56"/>
          <p:cNvSpPr txBox="1">
            <a:spLocks noGrp="1"/>
          </p:cNvSpPr>
          <p:nvPr>
            <p:ph type="subTitle" idx="1"/>
          </p:nvPr>
        </p:nvSpPr>
        <p:spPr>
          <a:xfrm>
            <a:off x="7334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65" name="Google Shape;1065;p56"/>
          <p:cNvSpPr txBox="1">
            <a:spLocks noGrp="1"/>
          </p:cNvSpPr>
          <p:nvPr>
            <p:ph type="subTitle" idx="3"/>
          </p:nvPr>
        </p:nvSpPr>
        <p:spPr>
          <a:xfrm>
            <a:off x="7334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2. Screenshot_one statement_with icon">
  <p:cSld name="Screenshot_one statement_2">
    <p:spTree>
      <p:nvGrpSpPr>
        <p:cNvPr id="1" name="Shape 1066"/>
        <p:cNvGrpSpPr/>
        <p:nvPr/>
      </p:nvGrpSpPr>
      <p:grpSpPr>
        <a:xfrm>
          <a:off x="0" y="0"/>
          <a:ext cx="0" cy="0"/>
          <a:chOff x="0" y="0"/>
          <a:chExt cx="0" cy="0"/>
        </a:xfrm>
      </p:grpSpPr>
      <p:pic>
        <p:nvPicPr>
          <p:cNvPr id="1067" name="Google Shape;1067;p57"/>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1068" name="Google Shape;1068;p57"/>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69" name="Google Shape;1069;p57"/>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70" name="Google Shape;1070;p57"/>
          <p:cNvPicPr preferRelativeResize="0"/>
          <p:nvPr/>
        </p:nvPicPr>
        <p:blipFill rotWithShape="1">
          <a:blip r:embed="rId3">
            <a:alphaModFix/>
          </a:blip>
          <a:srcRect/>
          <a:stretch/>
        </p:blipFill>
        <p:spPr>
          <a:xfrm>
            <a:off x="-1947784" y="601524"/>
            <a:ext cx="7228331" cy="301809"/>
          </a:xfrm>
          <a:prstGeom prst="rect">
            <a:avLst/>
          </a:prstGeom>
          <a:noFill/>
          <a:ln>
            <a:noFill/>
          </a:ln>
        </p:spPr>
      </p:pic>
      <p:grpSp>
        <p:nvGrpSpPr>
          <p:cNvPr id="1071" name="Google Shape;1071;p57"/>
          <p:cNvGrpSpPr/>
          <p:nvPr/>
        </p:nvGrpSpPr>
        <p:grpSpPr>
          <a:xfrm>
            <a:off x="9190200" y="0"/>
            <a:ext cx="2579242" cy="2568339"/>
            <a:chOff x="22170399" y="777240"/>
            <a:chExt cx="6877978" cy="6848903"/>
          </a:xfrm>
        </p:grpSpPr>
        <p:grpSp>
          <p:nvGrpSpPr>
            <p:cNvPr id="1072" name="Google Shape;1072;p57"/>
            <p:cNvGrpSpPr/>
            <p:nvPr/>
          </p:nvGrpSpPr>
          <p:grpSpPr>
            <a:xfrm>
              <a:off x="22170399" y="777240"/>
              <a:ext cx="6877978" cy="6848903"/>
              <a:chOff x="22155159" y="0"/>
              <a:chExt cx="6877978" cy="6848903"/>
            </a:xfrm>
          </p:grpSpPr>
          <p:sp>
            <p:nvSpPr>
              <p:cNvPr id="1073" name="Google Shape;1073;p5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074" name="Google Shape;1074;p5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75" name="Google Shape;1075;p5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076" name="Google Shape;1076;p5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077" name="Google Shape;1077;p5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078" name="Google Shape;1078;p5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079" name="Google Shape;1079;p5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080" name="Google Shape;1080;p5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081" name="Google Shape;1081;p5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082" name="Google Shape;1082;p5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083" name="Google Shape;1083;p5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084" name="Google Shape;1084;p5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085" name="Google Shape;1085;p5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086" name="Google Shape;1086;p5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087" name="Google Shape;1087;p57"/>
          <p:cNvSpPr/>
          <p:nvPr/>
        </p:nvSpPr>
        <p:spPr>
          <a:xfrm>
            <a:off x="5999369" y="163532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88" name="Google Shape;1088;p57"/>
          <p:cNvSpPr txBox="1">
            <a:spLocks noGrp="1"/>
          </p:cNvSpPr>
          <p:nvPr>
            <p:ph type="subTitle" idx="1"/>
          </p:nvPr>
        </p:nvSpPr>
        <p:spPr>
          <a:xfrm>
            <a:off x="59150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89" name="Google Shape;1089;p57"/>
          <p:cNvSpPr txBox="1">
            <a:spLocks noGrp="1"/>
          </p:cNvSpPr>
          <p:nvPr>
            <p:ph type="subTitle" idx="3"/>
          </p:nvPr>
        </p:nvSpPr>
        <p:spPr>
          <a:xfrm>
            <a:off x="59150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3. Screenshot_one statement_1 1">
  <p:cSld name="Screenshot_one statement_1_1">
    <p:spTree>
      <p:nvGrpSpPr>
        <p:cNvPr id="1" name="Shape 1090"/>
        <p:cNvGrpSpPr/>
        <p:nvPr/>
      </p:nvGrpSpPr>
      <p:grpSpPr>
        <a:xfrm>
          <a:off x="0" y="0"/>
          <a:ext cx="0" cy="0"/>
          <a:chOff x="0" y="0"/>
          <a:chExt cx="0" cy="0"/>
        </a:xfrm>
      </p:grpSpPr>
      <p:pic>
        <p:nvPicPr>
          <p:cNvPr id="1091" name="Google Shape;1091;p58"/>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1092" name="Google Shape;1092;p58"/>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93" name="Google Shape;1093;p58"/>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1094" name="Google Shape;1094;p58"/>
          <p:cNvPicPr preferRelativeResize="0"/>
          <p:nvPr/>
        </p:nvPicPr>
        <p:blipFill rotWithShape="1">
          <a:blip r:embed="rId3">
            <a:alphaModFix/>
          </a:blip>
          <a:srcRect/>
          <a:stretch/>
        </p:blipFill>
        <p:spPr>
          <a:xfrm>
            <a:off x="4221034" y="427841"/>
            <a:ext cx="7228331" cy="301809"/>
          </a:xfrm>
          <a:prstGeom prst="rect">
            <a:avLst/>
          </a:prstGeom>
          <a:noFill/>
          <a:ln>
            <a:noFill/>
          </a:ln>
        </p:spPr>
      </p:pic>
      <p:grpSp>
        <p:nvGrpSpPr>
          <p:cNvPr id="1095" name="Google Shape;1095;p58"/>
          <p:cNvGrpSpPr/>
          <p:nvPr/>
        </p:nvGrpSpPr>
        <p:grpSpPr>
          <a:xfrm>
            <a:off x="9190200" y="0"/>
            <a:ext cx="2579242" cy="2568339"/>
            <a:chOff x="22170399" y="777240"/>
            <a:chExt cx="6877978" cy="6848903"/>
          </a:xfrm>
        </p:grpSpPr>
        <p:grpSp>
          <p:nvGrpSpPr>
            <p:cNvPr id="1096" name="Google Shape;1096;p58"/>
            <p:cNvGrpSpPr/>
            <p:nvPr/>
          </p:nvGrpSpPr>
          <p:grpSpPr>
            <a:xfrm>
              <a:off x="22170399" y="777240"/>
              <a:ext cx="6877978" cy="6848903"/>
              <a:chOff x="22155159" y="0"/>
              <a:chExt cx="6877978" cy="6848903"/>
            </a:xfrm>
          </p:grpSpPr>
          <p:sp>
            <p:nvSpPr>
              <p:cNvPr id="1097" name="Google Shape;1097;p5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098" name="Google Shape;1098;p5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99" name="Google Shape;1099;p5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00" name="Google Shape;1100;p5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01" name="Google Shape;1101;p5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02" name="Google Shape;1102;p5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03" name="Google Shape;1103;p5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04" name="Google Shape;1104;p5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05" name="Google Shape;1105;p5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106" name="Google Shape;1106;p5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107" name="Google Shape;1107;p5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108" name="Google Shape;1108;p5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109" name="Google Shape;1109;p5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110" name="Google Shape;1110;p5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111" name="Google Shape;1111;p58"/>
          <p:cNvSpPr txBox="1">
            <a:spLocks noGrp="1"/>
          </p:cNvSpPr>
          <p:nvPr>
            <p:ph type="subTitle" idx="1"/>
          </p:nvPr>
        </p:nvSpPr>
        <p:spPr>
          <a:xfrm>
            <a:off x="733475" y="2083575"/>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12" name="Google Shape;1112;p58"/>
          <p:cNvSpPr txBox="1">
            <a:spLocks noGrp="1"/>
          </p:cNvSpPr>
          <p:nvPr>
            <p:ph type="subTitle" idx="3"/>
          </p:nvPr>
        </p:nvSpPr>
        <p:spPr>
          <a:xfrm>
            <a:off x="733473" y="2653825"/>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4. Screenshot_one statement_2 1">
  <p:cSld name="Screenshot_one statement_2_1">
    <p:spTree>
      <p:nvGrpSpPr>
        <p:cNvPr id="1" name="Shape 1113"/>
        <p:cNvGrpSpPr/>
        <p:nvPr/>
      </p:nvGrpSpPr>
      <p:grpSpPr>
        <a:xfrm>
          <a:off x="0" y="0"/>
          <a:ext cx="0" cy="0"/>
          <a:chOff x="0" y="0"/>
          <a:chExt cx="0" cy="0"/>
        </a:xfrm>
      </p:grpSpPr>
      <p:pic>
        <p:nvPicPr>
          <p:cNvPr id="1114" name="Google Shape;1114;p59"/>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1115" name="Google Shape;1115;p59"/>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16" name="Google Shape;1116;p59"/>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1117" name="Google Shape;1117;p59"/>
          <p:cNvPicPr preferRelativeResize="0"/>
          <p:nvPr/>
        </p:nvPicPr>
        <p:blipFill rotWithShape="1">
          <a:blip r:embed="rId3">
            <a:alphaModFix/>
          </a:blip>
          <a:srcRect/>
          <a:stretch/>
        </p:blipFill>
        <p:spPr>
          <a:xfrm>
            <a:off x="-1947784" y="601524"/>
            <a:ext cx="7228331" cy="301809"/>
          </a:xfrm>
          <a:prstGeom prst="rect">
            <a:avLst/>
          </a:prstGeom>
          <a:noFill/>
          <a:ln>
            <a:noFill/>
          </a:ln>
        </p:spPr>
      </p:pic>
      <p:grpSp>
        <p:nvGrpSpPr>
          <p:cNvPr id="1118" name="Google Shape;1118;p59"/>
          <p:cNvGrpSpPr/>
          <p:nvPr/>
        </p:nvGrpSpPr>
        <p:grpSpPr>
          <a:xfrm>
            <a:off x="9190200" y="0"/>
            <a:ext cx="2579242" cy="2568339"/>
            <a:chOff x="22170399" y="777240"/>
            <a:chExt cx="6877978" cy="6848903"/>
          </a:xfrm>
        </p:grpSpPr>
        <p:grpSp>
          <p:nvGrpSpPr>
            <p:cNvPr id="1119" name="Google Shape;1119;p59"/>
            <p:cNvGrpSpPr/>
            <p:nvPr/>
          </p:nvGrpSpPr>
          <p:grpSpPr>
            <a:xfrm>
              <a:off x="22170399" y="777240"/>
              <a:ext cx="6877978" cy="6848903"/>
              <a:chOff x="22155159" y="0"/>
              <a:chExt cx="6877978" cy="6848903"/>
            </a:xfrm>
          </p:grpSpPr>
          <p:sp>
            <p:nvSpPr>
              <p:cNvPr id="1120" name="Google Shape;1120;p5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121" name="Google Shape;1121;p5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122" name="Google Shape;1122;p5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23" name="Google Shape;1123;p5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24" name="Google Shape;1124;p5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25" name="Google Shape;1125;p5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26" name="Google Shape;1126;p5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27" name="Google Shape;1127;p5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28" name="Google Shape;1128;p5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129" name="Google Shape;1129;p5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130" name="Google Shape;1130;p5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131" name="Google Shape;1131;p5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132" name="Google Shape;1132;p5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133" name="Google Shape;1133;p5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134" name="Google Shape;1134;p59"/>
          <p:cNvSpPr txBox="1">
            <a:spLocks noGrp="1"/>
          </p:cNvSpPr>
          <p:nvPr>
            <p:ph type="subTitle" idx="1"/>
          </p:nvPr>
        </p:nvSpPr>
        <p:spPr>
          <a:xfrm>
            <a:off x="5923263" y="2062525"/>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35" name="Google Shape;1135;p59"/>
          <p:cNvSpPr txBox="1">
            <a:spLocks noGrp="1"/>
          </p:cNvSpPr>
          <p:nvPr>
            <p:ph type="subTitle" idx="3"/>
          </p:nvPr>
        </p:nvSpPr>
        <p:spPr>
          <a:xfrm>
            <a:off x="5923260" y="2632775"/>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5. Large screenshot_1">
  <p:cSld name="Large screenshot_1">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grpSp>
        <p:nvGrpSpPr>
          <p:cNvPr id="1141" name="Google Shape;1141;p60"/>
          <p:cNvGrpSpPr/>
          <p:nvPr/>
        </p:nvGrpSpPr>
        <p:grpSpPr>
          <a:xfrm>
            <a:off x="9190200" y="0"/>
            <a:ext cx="2579242" cy="2568339"/>
            <a:chOff x="22170399" y="777240"/>
            <a:chExt cx="6877978" cy="6848903"/>
          </a:xfrm>
        </p:grpSpPr>
        <p:grpSp>
          <p:nvGrpSpPr>
            <p:cNvPr id="1142" name="Google Shape;1142;p60"/>
            <p:cNvGrpSpPr/>
            <p:nvPr/>
          </p:nvGrpSpPr>
          <p:grpSpPr>
            <a:xfrm>
              <a:off x="22170399" y="777240"/>
              <a:ext cx="6877978" cy="6848903"/>
              <a:chOff x="22155159" y="0"/>
              <a:chExt cx="6877978" cy="6848903"/>
            </a:xfrm>
          </p:grpSpPr>
          <p:sp>
            <p:nvSpPr>
              <p:cNvPr id="1143" name="Google Shape;1143;p6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144" name="Google Shape;1144;p6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145" name="Google Shape;1145;p6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46" name="Google Shape;1146;p6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47" name="Google Shape;1147;p6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48" name="Google Shape;1148;p6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49" name="Google Shape;1149;p6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50" name="Google Shape;1150;p6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51" name="Google Shape;1151;p6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152" name="Google Shape;1152;p6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153" name="Google Shape;1153;p6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154" name="Google Shape;1154;p6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155" name="Google Shape;1155;p6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156" name="Google Shape;1156;p6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6. Large Screenshot_2">
  <p:cSld name="Large Screenshot_2">
    <p:spTree>
      <p:nvGrpSpPr>
        <p:cNvPr id="1" name="Shape 1157"/>
        <p:cNvGrpSpPr/>
        <p:nvPr/>
      </p:nvGrpSpPr>
      <p:grpSpPr>
        <a:xfrm>
          <a:off x="0" y="0"/>
          <a:ext cx="0" cy="0"/>
          <a:chOff x="0" y="0"/>
          <a:chExt cx="0" cy="0"/>
        </a:xfrm>
      </p:grpSpPr>
      <p:pic>
        <p:nvPicPr>
          <p:cNvPr id="1158" name="Google Shape;1158;p61"/>
          <p:cNvPicPr preferRelativeResize="0"/>
          <p:nvPr/>
        </p:nvPicPr>
        <p:blipFill rotWithShape="1">
          <a:blip r:embed="rId2">
            <a:alphaModFix/>
          </a:blip>
          <a:srcRect/>
          <a:stretch/>
        </p:blipFill>
        <p:spPr>
          <a:xfrm>
            <a:off x="5211343" y="-1371600"/>
            <a:ext cx="5143500" cy="5143500"/>
          </a:xfrm>
          <a:prstGeom prst="rect">
            <a:avLst/>
          </a:prstGeom>
          <a:noFill/>
          <a:ln>
            <a:noFill/>
          </a:ln>
        </p:spPr>
      </p:pic>
      <p:sp>
        <p:nvSpPr>
          <p:cNvPr id="1159" name="Google Shape;1159;p61"/>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60" name="Google Shape;1160;p61"/>
          <p:cNvSpPr>
            <a:spLocks noGrp="1"/>
          </p:cNvSpPr>
          <p:nvPr>
            <p:ph type="pic" idx="2"/>
          </p:nvPr>
        </p:nvSpPr>
        <p:spPr>
          <a:xfrm>
            <a:off x="370058" y="914049"/>
            <a:ext cx="8403900" cy="42294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61" name="Google Shape;1161;p61"/>
          <p:cNvPicPr preferRelativeResize="0"/>
          <p:nvPr/>
        </p:nvPicPr>
        <p:blipFill rotWithShape="1">
          <a:blip r:embed="rId3">
            <a:alphaModFix/>
          </a:blip>
          <a:srcRect/>
          <a:stretch/>
        </p:blipFill>
        <p:spPr>
          <a:xfrm>
            <a:off x="370059" y="601524"/>
            <a:ext cx="8403888" cy="350893"/>
          </a:xfrm>
          <a:prstGeom prst="rect">
            <a:avLst/>
          </a:prstGeom>
          <a:noFill/>
          <a:ln>
            <a:noFill/>
          </a:ln>
        </p:spPr>
      </p:pic>
      <p:grpSp>
        <p:nvGrpSpPr>
          <p:cNvPr id="1162" name="Google Shape;1162;p61"/>
          <p:cNvGrpSpPr/>
          <p:nvPr/>
        </p:nvGrpSpPr>
        <p:grpSpPr>
          <a:xfrm>
            <a:off x="9190200" y="0"/>
            <a:ext cx="2579242" cy="2568339"/>
            <a:chOff x="22170399" y="777240"/>
            <a:chExt cx="6877978" cy="6848903"/>
          </a:xfrm>
        </p:grpSpPr>
        <p:grpSp>
          <p:nvGrpSpPr>
            <p:cNvPr id="1163" name="Google Shape;1163;p61"/>
            <p:cNvGrpSpPr/>
            <p:nvPr/>
          </p:nvGrpSpPr>
          <p:grpSpPr>
            <a:xfrm>
              <a:off x="22170399" y="777240"/>
              <a:ext cx="6877978" cy="6848903"/>
              <a:chOff x="22155159" y="0"/>
              <a:chExt cx="6877978" cy="6848903"/>
            </a:xfrm>
          </p:grpSpPr>
          <p:sp>
            <p:nvSpPr>
              <p:cNvPr id="1164" name="Google Shape;1164;p6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165" name="Google Shape;1165;p6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166" name="Google Shape;1166;p6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67" name="Google Shape;1167;p6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68" name="Google Shape;1168;p6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69" name="Google Shape;1169;p6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70" name="Google Shape;1170;p6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71" name="Google Shape;1171;p6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72" name="Google Shape;1172;p6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173" name="Google Shape;1173;p6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174" name="Google Shape;1174;p6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175" name="Google Shape;1175;p6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176" name="Google Shape;1176;p6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177" name="Google Shape;1177;p6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rgbClr val="0A0C10"/>
        </a:solidFill>
        <a:effectLst/>
      </p:bgPr>
    </p:bg>
    <p:spTree>
      <p:nvGrpSpPr>
        <p:cNvPr id="1" name="Shape 73"/>
        <p:cNvGrpSpPr/>
        <p:nvPr/>
      </p:nvGrpSpPr>
      <p:grpSpPr>
        <a:xfrm>
          <a:off x="0" y="0"/>
          <a:ext cx="0" cy="0"/>
          <a:chOff x="0" y="0"/>
          <a:chExt cx="0" cy="0"/>
        </a:xfrm>
      </p:grpSpPr>
      <p:pic>
        <p:nvPicPr>
          <p:cNvPr id="74" name="Google Shape;74;p7" descr="Image"/>
          <p:cNvPicPr preferRelativeResize="0"/>
          <p:nvPr/>
        </p:nvPicPr>
        <p:blipFill rotWithShape="1">
          <a:blip r:embed="rId2">
            <a:alphaModFix/>
          </a:blip>
          <a:srcRect/>
          <a:stretch/>
        </p:blipFill>
        <p:spPr>
          <a:xfrm>
            <a:off x="3473310" y="1500188"/>
            <a:ext cx="2197380" cy="21431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7. Code snippet_1">
  <p:cSld name="Code snippet_1">
    <p:spTree>
      <p:nvGrpSpPr>
        <p:cNvPr id="1" name="Shape 1178"/>
        <p:cNvGrpSpPr/>
        <p:nvPr/>
      </p:nvGrpSpPr>
      <p:grpSpPr>
        <a:xfrm>
          <a:off x="0" y="0"/>
          <a:ext cx="0" cy="0"/>
          <a:chOff x="0" y="0"/>
          <a:chExt cx="0" cy="0"/>
        </a:xfrm>
      </p:grpSpPr>
      <p:pic>
        <p:nvPicPr>
          <p:cNvPr id="1179" name="Google Shape;1179;p62"/>
          <p:cNvPicPr preferRelativeResize="0"/>
          <p:nvPr/>
        </p:nvPicPr>
        <p:blipFill rotWithShape="1">
          <a:blip r:embed="rId2">
            <a:alphaModFix/>
          </a:blip>
          <a:srcRect/>
          <a:stretch/>
        </p:blipFill>
        <p:spPr>
          <a:xfrm>
            <a:off x="5777323" y="-1222268"/>
            <a:ext cx="5143500" cy="5143500"/>
          </a:xfrm>
          <a:prstGeom prst="rect">
            <a:avLst/>
          </a:prstGeom>
          <a:noFill/>
          <a:ln>
            <a:noFill/>
          </a:ln>
        </p:spPr>
      </p:pic>
      <p:grpSp>
        <p:nvGrpSpPr>
          <p:cNvPr id="1180" name="Google Shape;1180;p62"/>
          <p:cNvGrpSpPr/>
          <p:nvPr/>
        </p:nvGrpSpPr>
        <p:grpSpPr>
          <a:xfrm>
            <a:off x="3992167" y="663359"/>
            <a:ext cx="4926548" cy="3604783"/>
            <a:chOff x="4796385" y="2821973"/>
            <a:chExt cx="5385971" cy="3940946"/>
          </a:xfrm>
        </p:grpSpPr>
        <p:sp>
          <p:nvSpPr>
            <p:cNvPr id="1181" name="Google Shape;1181;p62"/>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2" name="Google Shape;1182;p62"/>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3" name="Google Shape;1183;p62"/>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4" name="Google Shape;1184;p62"/>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5" name="Google Shape;1185;p62"/>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6" name="Google Shape;1186;p62"/>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1187" name="Google Shape;1187;p62"/>
          <p:cNvSpPr/>
          <p:nvPr/>
        </p:nvSpPr>
        <p:spPr>
          <a:xfrm>
            <a:off x="4076699" y="781050"/>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88" name="Google Shape;1188;p62"/>
          <p:cNvSpPr/>
          <p:nvPr/>
        </p:nvSpPr>
        <p:spPr>
          <a:xfrm>
            <a:off x="4765204" y="1125506"/>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189" name="Google Shape;1189;p62"/>
          <p:cNvGrpSpPr/>
          <p:nvPr/>
        </p:nvGrpSpPr>
        <p:grpSpPr>
          <a:xfrm>
            <a:off x="9190200" y="0"/>
            <a:ext cx="2579242" cy="2568339"/>
            <a:chOff x="22170399" y="777240"/>
            <a:chExt cx="6877978" cy="6848903"/>
          </a:xfrm>
        </p:grpSpPr>
        <p:grpSp>
          <p:nvGrpSpPr>
            <p:cNvPr id="1190" name="Google Shape;1190;p62"/>
            <p:cNvGrpSpPr/>
            <p:nvPr/>
          </p:nvGrpSpPr>
          <p:grpSpPr>
            <a:xfrm>
              <a:off x="22170399" y="777240"/>
              <a:ext cx="6877978" cy="6848903"/>
              <a:chOff x="22155159" y="0"/>
              <a:chExt cx="6877978" cy="6848903"/>
            </a:xfrm>
          </p:grpSpPr>
          <p:sp>
            <p:nvSpPr>
              <p:cNvPr id="1191" name="Google Shape;1191;p6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192" name="Google Shape;1192;p6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193" name="Google Shape;1193;p6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94" name="Google Shape;1194;p6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95" name="Google Shape;1195;p6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96" name="Google Shape;1196;p6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97" name="Google Shape;1197;p6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98" name="Google Shape;1198;p6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99" name="Google Shape;1199;p6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200" name="Google Shape;1200;p6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201" name="Google Shape;1201;p6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202" name="Google Shape;1202;p6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203" name="Google Shape;1203;p6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204" name="Google Shape;1204;p6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205" name="Google Shape;1205;p62"/>
          <p:cNvSpPr txBox="1">
            <a:spLocks noGrp="1"/>
          </p:cNvSpPr>
          <p:nvPr>
            <p:ph type="subTitle" idx="1"/>
          </p:nvPr>
        </p:nvSpPr>
        <p:spPr>
          <a:xfrm>
            <a:off x="448056" y="2267712"/>
            <a:ext cx="3072300" cy="292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06" name="Google Shape;1206;p62"/>
          <p:cNvSpPr txBox="1">
            <a:spLocks noGrp="1"/>
          </p:cNvSpPr>
          <p:nvPr>
            <p:ph type="subTitle" idx="2"/>
          </p:nvPr>
        </p:nvSpPr>
        <p:spPr>
          <a:xfrm>
            <a:off x="448056" y="2511552"/>
            <a:ext cx="30723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7" name="Google Shape;1207;p62"/>
          <p:cNvSpPr txBox="1">
            <a:spLocks noGrp="1"/>
          </p:cNvSpPr>
          <p:nvPr>
            <p:ph type="subTitle" idx="3"/>
          </p:nvPr>
        </p:nvSpPr>
        <p:spPr>
          <a:xfrm>
            <a:off x="420624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208" name="Google Shape;1208;p62"/>
          <p:cNvSpPr txBox="1">
            <a:spLocks noGrp="1"/>
          </p:cNvSpPr>
          <p:nvPr>
            <p:ph type="subTitle" idx="4"/>
          </p:nvPr>
        </p:nvSpPr>
        <p:spPr>
          <a:xfrm>
            <a:off x="476402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1209" name="Google Shape;1209;p62"/>
          <p:cNvSpPr txBox="1">
            <a:spLocks noGrp="1"/>
          </p:cNvSpPr>
          <p:nvPr>
            <p:ph type="subTitle" idx="5"/>
          </p:nvPr>
        </p:nvSpPr>
        <p:spPr>
          <a:xfrm>
            <a:off x="476402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8. Code snippet_2">
  <p:cSld name="Code snippet_2">
    <p:spTree>
      <p:nvGrpSpPr>
        <p:cNvPr id="1" name="Shape 1210"/>
        <p:cNvGrpSpPr/>
        <p:nvPr/>
      </p:nvGrpSpPr>
      <p:grpSpPr>
        <a:xfrm>
          <a:off x="0" y="0"/>
          <a:ext cx="0" cy="0"/>
          <a:chOff x="0" y="0"/>
          <a:chExt cx="0" cy="0"/>
        </a:xfrm>
      </p:grpSpPr>
      <p:pic>
        <p:nvPicPr>
          <p:cNvPr id="1211" name="Google Shape;1211;p63"/>
          <p:cNvPicPr preferRelativeResize="0"/>
          <p:nvPr/>
        </p:nvPicPr>
        <p:blipFill rotWithShape="1">
          <a:blip r:embed="rId2">
            <a:alphaModFix/>
          </a:blip>
          <a:srcRect/>
          <a:stretch/>
        </p:blipFill>
        <p:spPr>
          <a:xfrm>
            <a:off x="-1558905" y="-875550"/>
            <a:ext cx="5143500" cy="5143500"/>
          </a:xfrm>
          <a:prstGeom prst="rect">
            <a:avLst/>
          </a:prstGeom>
          <a:noFill/>
          <a:ln>
            <a:noFill/>
          </a:ln>
        </p:spPr>
      </p:pic>
      <p:grpSp>
        <p:nvGrpSpPr>
          <p:cNvPr id="1212" name="Google Shape;1212;p63"/>
          <p:cNvGrpSpPr/>
          <p:nvPr/>
        </p:nvGrpSpPr>
        <p:grpSpPr>
          <a:xfrm>
            <a:off x="239808" y="663359"/>
            <a:ext cx="4926548" cy="3604783"/>
            <a:chOff x="4796385" y="2821973"/>
            <a:chExt cx="5385971" cy="3940946"/>
          </a:xfrm>
        </p:grpSpPr>
        <p:sp>
          <p:nvSpPr>
            <p:cNvPr id="1213" name="Google Shape;1213;p63"/>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4" name="Google Shape;1214;p63"/>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5" name="Google Shape;1215;p63"/>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6" name="Google Shape;1216;p63"/>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7" name="Google Shape;1217;p63"/>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8" name="Google Shape;1218;p63"/>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1219" name="Google Shape;1219;p63"/>
          <p:cNvSpPr/>
          <p:nvPr/>
        </p:nvSpPr>
        <p:spPr>
          <a:xfrm>
            <a:off x="324340" y="781050"/>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20" name="Google Shape;1220;p63"/>
          <p:cNvSpPr/>
          <p:nvPr/>
        </p:nvSpPr>
        <p:spPr>
          <a:xfrm>
            <a:off x="1012845" y="1125506"/>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21" name="Google Shape;1221;p63"/>
          <p:cNvGrpSpPr/>
          <p:nvPr/>
        </p:nvGrpSpPr>
        <p:grpSpPr>
          <a:xfrm>
            <a:off x="9190200" y="0"/>
            <a:ext cx="2579242" cy="2568339"/>
            <a:chOff x="22170399" y="777240"/>
            <a:chExt cx="6877978" cy="6848903"/>
          </a:xfrm>
        </p:grpSpPr>
        <p:grpSp>
          <p:nvGrpSpPr>
            <p:cNvPr id="1222" name="Google Shape;1222;p63"/>
            <p:cNvGrpSpPr/>
            <p:nvPr/>
          </p:nvGrpSpPr>
          <p:grpSpPr>
            <a:xfrm>
              <a:off x="22170399" y="777240"/>
              <a:ext cx="6877978" cy="6848903"/>
              <a:chOff x="22155159" y="0"/>
              <a:chExt cx="6877978" cy="6848903"/>
            </a:xfrm>
          </p:grpSpPr>
          <p:sp>
            <p:nvSpPr>
              <p:cNvPr id="1223" name="Google Shape;1223;p6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224" name="Google Shape;1224;p6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225" name="Google Shape;1225;p6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226" name="Google Shape;1226;p6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227" name="Google Shape;1227;p6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228" name="Google Shape;1228;p6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229" name="Google Shape;1229;p6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230" name="Google Shape;1230;p6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231" name="Google Shape;1231;p6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232" name="Google Shape;1232;p6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233" name="Google Shape;1233;p6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234" name="Google Shape;1234;p6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235" name="Google Shape;1235;p6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236" name="Google Shape;1236;p6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237" name="Google Shape;1237;p63"/>
          <p:cNvSpPr txBox="1">
            <a:spLocks noGrp="1"/>
          </p:cNvSpPr>
          <p:nvPr>
            <p:ph type="subTitle" idx="1"/>
          </p:nvPr>
        </p:nvSpPr>
        <p:spPr>
          <a:xfrm>
            <a:off x="45720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b="1">
                <a:solidFill>
                  <a:schemeClr val="lt1"/>
                </a:solidFill>
              </a:defRPr>
            </a:lvl2pPr>
            <a:lvl3pPr lvl="2" rtl="0">
              <a:spcBef>
                <a:spcPts val="0"/>
              </a:spcBef>
              <a:spcAft>
                <a:spcPts val="0"/>
              </a:spcAft>
              <a:buClr>
                <a:schemeClr val="lt1"/>
              </a:buClr>
              <a:buSzPts val="1200"/>
              <a:buNone/>
              <a:defRPr sz="1200" b="1">
                <a:solidFill>
                  <a:schemeClr val="lt1"/>
                </a:solidFill>
              </a:defRPr>
            </a:lvl3pPr>
            <a:lvl4pPr lvl="3" rtl="0">
              <a:spcBef>
                <a:spcPts val="0"/>
              </a:spcBef>
              <a:spcAft>
                <a:spcPts val="0"/>
              </a:spcAft>
              <a:buClr>
                <a:schemeClr val="lt1"/>
              </a:buClr>
              <a:buSzPts val="1200"/>
              <a:buNone/>
              <a:defRPr sz="1200" b="1">
                <a:solidFill>
                  <a:schemeClr val="lt1"/>
                </a:solidFill>
              </a:defRPr>
            </a:lvl4pPr>
            <a:lvl5pPr lvl="4" rtl="0">
              <a:spcBef>
                <a:spcPts val="0"/>
              </a:spcBef>
              <a:spcAft>
                <a:spcPts val="0"/>
              </a:spcAft>
              <a:buClr>
                <a:schemeClr val="lt1"/>
              </a:buClr>
              <a:buSzPts val="1200"/>
              <a:buNone/>
              <a:defRPr sz="1200" b="1">
                <a:solidFill>
                  <a:schemeClr val="lt1"/>
                </a:solidFill>
              </a:defRPr>
            </a:lvl5pPr>
            <a:lvl6pPr lvl="5" rtl="0">
              <a:spcBef>
                <a:spcPts val="0"/>
              </a:spcBef>
              <a:spcAft>
                <a:spcPts val="0"/>
              </a:spcAft>
              <a:buClr>
                <a:schemeClr val="lt1"/>
              </a:buClr>
              <a:buSzPts val="1200"/>
              <a:buNone/>
              <a:defRPr sz="1200" b="1">
                <a:solidFill>
                  <a:schemeClr val="lt1"/>
                </a:solidFill>
              </a:defRPr>
            </a:lvl6pPr>
            <a:lvl7pPr lvl="6" rtl="0">
              <a:spcBef>
                <a:spcPts val="0"/>
              </a:spcBef>
              <a:spcAft>
                <a:spcPts val="0"/>
              </a:spcAft>
              <a:buClr>
                <a:schemeClr val="lt1"/>
              </a:buClr>
              <a:buSzPts val="1200"/>
              <a:buNone/>
              <a:defRPr sz="1200" b="1">
                <a:solidFill>
                  <a:schemeClr val="lt1"/>
                </a:solidFill>
              </a:defRPr>
            </a:lvl7pPr>
            <a:lvl8pPr lvl="7" rtl="0">
              <a:spcBef>
                <a:spcPts val="0"/>
              </a:spcBef>
              <a:spcAft>
                <a:spcPts val="0"/>
              </a:spcAft>
              <a:buClr>
                <a:schemeClr val="lt1"/>
              </a:buClr>
              <a:buSzPts val="1200"/>
              <a:buNone/>
              <a:defRPr sz="1200" b="1">
                <a:solidFill>
                  <a:schemeClr val="lt1"/>
                </a:solidFill>
              </a:defRPr>
            </a:lvl8pPr>
            <a:lvl9pPr lvl="8" rtl="0">
              <a:spcBef>
                <a:spcPts val="0"/>
              </a:spcBef>
              <a:spcAft>
                <a:spcPts val="0"/>
              </a:spcAft>
              <a:buClr>
                <a:schemeClr val="lt1"/>
              </a:buClr>
              <a:buSzPts val="1200"/>
              <a:buNone/>
              <a:defRPr sz="1200" b="1">
                <a:solidFill>
                  <a:schemeClr val="lt1"/>
                </a:solidFill>
              </a:defRPr>
            </a:lvl9pPr>
          </a:lstStyle>
          <a:p>
            <a:endParaRPr/>
          </a:p>
        </p:txBody>
      </p:sp>
      <p:sp>
        <p:nvSpPr>
          <p:cNvPr id="1238" name="Google Shape;1238;p63"/>
          <p:cNvSpPr txBox="1">
            <a:spLocks noGrp="1"/>
          </p:cNvSpPr>
          <p:nvPr>
            <p:ph type="subTitle" idx="2"/>
          </p:nvPr>
        </p:nvSpPr>
        <p:spPr>
          <a:xfrm>
            <a:off x="101498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1239" name="Google Shape;1239;p63"/>
          <p:cNvSpPr txBox="1">
            <a:spLocks noGrp="1"/>
          </p:cNvSpPr>
          <p:nvPr>
            <p:ph type="subTitle" idx="3"/>
          </p:nvPr>
        </p:nvSpPr>
        <p:spPr>
          <a:xfrm>
            <a:off x="101498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1240" name="Google Shape;1240;p63"/>
          <p:cNvSpPr txBox="1">
            <a:spLocks noGrp="1"/>
          </p:cNvSpPr>
          <p:nvPr>
            <p:ph type="subTitle" idx="4"/>
          </p:nvPr>
        </p:nvSpPr>
        <p:spPr>
          <a:xfrm>
            <a:off x="5629656" y="2267712"/>
            <a:ext cx="3072300" cy="292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41" name="Google Shape;1241;p63"/>
          <p:cNvSpPr txBox="1">
            <a:spLocks noGrp="1"/>
          </p:cNvSpPr>
          <p:nvPr>
            <p:ph type="subTitle" idx="5"/>
          </p:nvPr>
        </p:nvSpPr>
        <p:spPr>
          <a:xfrm>
            <a:off x="5629656" y="2511552"/>
            <a:ext cx="30723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9. One quote_1">
  <p:cSld name="One quote_1">
    <p:spTree>
      <p:nvGrpSpPr>
        <p:cNvPr id="1" name="Shape 1242"/>
        <p:cNvGrpSpPr/>
        <p:nvPr/>
      </p:nvGrpSpPr>
      <p:grpSpPr>
        <a:xfrm>
          <a:off x="0" y="0"/>
          <a:ext cx="0" cy="0"/>
          <a:chOff x="0" y="0"/>
          <a:chExt cx="0" cy="0"/>
        </a:xfrm>
      </p:grpSpPr>
      <p:sp>
        <p:nvSpPr>
          <p:cNvPr id="1243" name="Google Shape;1243;p64"/>
          <p:cNvSpPr/>
          <p:nvPr/>
        </p:nvSpPr>
        <p:spPr>
          <a:xfrm>
            <a:off x="722157" y="640896"/>
            <a:ext cx="7699800" cy="3861600"/>
          </a:xfrm>
          <a:prstGeom prst="roundRect">
            <a:avLst>
              <a:gd name="adj" fmla="val 2079"/>
            </a:avLst>
          </a:prstGeom>
          <a:gradFill>
            <a:gsLst>
              <a:gs pos="0">
                <a:srgbClr val="388BFD"/>
              </a:gs>
              <a:gs pos="100000">
                <a:srgbClr val="2A9D9A"/>
              </a:gs>
            </a:gsLst>
            <a:lin ang="36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44" name="Google Shape;1244;p64"/>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25000" dist="63500" dir="5400000" sy="-100000" algn="bl" rotWithShape="0"/>
          </a:effectLst>
        </p:spPr>
      </p:sp>
      <p:sp>
        <p:nvSpPr>
          <p:cNvPr id="1245" name="Google Shape;1245;p64"/>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1246" name="Google Shape;1246;p64"/>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1247" name="Google Shape;1247;p64"/>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48" name="Google Shape;1248;p64"/>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0. One quote_2">
  <p:cSld name="One quote_2">
    <p:spTree>
      <p:nvGrpSpPr>
        <p:cNvPr id="1" name="Shape 1249"/>
        <p:cNvGrpSpPr/>
        <p:nvPr/>
      </p:nvGrpSpPr>
      <p:grpSpPr>
        <a:xfrm>
          <a:off x="0" y="0"/>
          <a:ext cx="0" cy="0"/>
          <a:chOff x="0" y="0"/>
          <a:chExt cx="0" cy="0"/>
        </a:xfrm>
      </p:grpSpPr>
      <p:sp>
        <p:nvSpPr>
          <p:cNvPr id="1250" name="Google Shape;1250;p65"/>
          <p:cNvSpPr/>
          <p:nvPr/>
        </p:nvSpPr>
        <p:spPr>
          <a:xfrm>
            <a:off x="722157" y="640896"/>
            <a:ext cx="7699800" cy="3861600"/>
          </a:xfrm>
          <a:prstGeom prst="roundRect">
            <a:avLst>
              <a:gd name="adj" fmla="val 2079"/>
            </a:avLst>
          </a:prstGeom>
          <a:gradFill>
            <a:gsLst>
              <a:gs pos="0">
                <a:srgbClr val="A371F7"/>
              </a:gs>
              <a:gs pos="100000">
                <a:srgbClr val="388BFD"/>
              </a:gs>
            </a:gsLst>
            <a:lin ang="36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51" name="Google Shape;1251;p65"/>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25000" dist="63500" dir="5400000" sy="-100000" algn="bl" rotWithShape="0"/>
          </a:effectLst>
        </p:spPr>
      </p:sp>
      <p:sp>
        <p:nvSpPr>
          <p:cNvPr id="1252" name="Google Shape;1252;p65"/>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1253" name="Google Shape;1253;p65"/>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1254" name="Google Shape;1254;p65"/>
          <p:cNvSpPr txBox="1">
            <a:spLocks noGrp="1"/>
          </p:cNvSpPr>
          <p:nvPr>
            <p:ph type="subTitle" idx="3"/>
          </p:nvPr>
        </p:nvSpPr>
        <p:spPr>
          <a:xfrm>
            <a:off x="1979700" y="1379650"/>
            <a:ext cx="5184600" cy="1146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5" name="Google Shape;1255;p65"/>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1. Two quotes">
  <p:cSld name="Two quotes">
    <p:spTree>
      <p:nvGrpSpPr>
        <p:cNvPr id="1" name="Shape 1256"/>
        <p:cNvGrpSpPr/>
        <p:nvPr/>
      </p:nvGrpSpPr>
      <p:grpSpPr>
        <a:xfrm>
          <a:off x="0" y="0"/>
          <a:ext cx="0" cy="0"/>
          <a:chOff x="0" y="0"/>
          <a:chExt cx="0" cy="0"/>
        </a:xfrm>
      </p:grpSpPr>
      <p:sp>
        <p:nvSpPr>
          <p:cNvPr id="1257" name="Google Shape;1257;p66"/>
          <p:cNvSpPr txBox="1"/>
          <p:nvPr/>
        </p:nvSpPr>
        <p:spPr>
          <a:xfrm>
            <a:off x="5045855" y="67074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accent3"/>
                </a:solidFill>
                <a:latin typeface="Arial"/>
                <a:ea typeface="Arial"/>
                <a:cs typeface="Arial"/>
                <a:sym typeface="Arial"/>
              </a:rPr>
              <a:t>“</a:t>
            </a:r>
            <a:endParaRPr sz="500"/>
          </a:p>
        </p:txBody>
      </p:sp>
      <p:sp>
        <p:nvSpPr>
          <p:cNvPr id="1258" name="Google Shape;1258;p66"/>
          <p:cNvSpPr txBox="1"/>
          <p:nvPr/>
        </p:nvSpPr>
        <p:spPr>
          <a:xfrm>
            <a:off x="671431" y="666900"/>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1"/>
              </a:buClr>
              <a:buSzPts val="8300"/>
              <a:buFont typeface="Arial"/>
              <a:buNone/>
            </a:pPr>
            <a:r>
              <a:rPr lang="en" sz="8300" b="1" i="0" u="none" strike="noStrike" cap="none">
                <a:solidFill>
                  <a:schemeClr val="accent1"/>
                </a:solidFill>
                <a:latin typeface="Arial"/>
                <a:ea typeface="Arial"/>
                <a:cs typeface="Arial"/>
                <a:sym typeface="Arial"/>
              </a:rPr>
              <a:t>“</a:t>
            </a:r>
            <a:endParaRPr sz="500"/>
          </a:p>
        </p:txBody>
      </p:sp>
      <p:grpSp>
        <p:nvGrpSpPr>
          <p:cNvPr id="1259" name="Google Shape;1259;p66"/>
          <p:cNvGrpSpPr/>
          <p:nvPr/>
        </p:nvGrpSpPr>
        <p:grpSpPr>
          <a:xfrm>
            <a:off x="9190200" y="0"/>
            <a:ext cx="2579242" cy="2568339"/>
            <a:chOff x="22170399" y="777240"/>
            <a:chExt cx="6877978" cy="6848903"/>
          </a:xfrm>
        </p:grpSpPr>
        <p:grpSp>
          <p:nvGrpSpPr>
            <p:cNvPr id="1260" name="Google Shape;1260;p66"/>
            <p:cNvGrpSpPr/>
            <p:nvPr/>
          </p:nvGrpSpPr>
          <p:grpSpPr>
            <a:xfrm>
              <a:off x="22170399" y="777240"/>
              <a:ext cx="6877978" cy="6848903"/>
              <a:chOff x="22155159" y="0"/>
              <a:chExt cx="6877978" cy="6848903"/>
            </a:xfrm>
          </p:grpSpPr>
          <p:sp>
            <p:nvSpPr>
              <p:cNvPr id="1261" name="Google Shape;1261;p6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262" name="Google Shape;1262;p6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263" name="Google Shape;1263;p6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264" name="Google Shape;1264;p6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265" name="Google Shape;1265;p6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266" name="Google Shape;1266;p6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267" name="Google Shape;1267;p6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268" name="Google Shape;1268;p6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269" name="Google Shape;1269;p6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270" name="Google Shape;1270;p6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271" name="Google Shape;1271;p6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272" name="Google Shape;1272;p6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273" name="Google Shape;1273;p6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274" name="Google Shape;1274;p6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275" name="Google Shape;1275;p66"/>
          <p:cNvSpPr txBox="1">
            <a:spLocks noGrp="1"/>
          </p:cNvSpPr>
          <p:nvPr>
            <p:ph type="subTitle" idx="1"/>
          </p:nvPr>
        </p:nvSpPr>
        <p:spPr>
          <a:xfrm>
            <a:off x="649224" y="1581912"/>
            <a:ext cx="35388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6" name="Google Shape;1276;p66"/>
          <p:cNvSpPr txBox="1">
            <a:spLocks noGrp="1"/>
          </p:cNvSpPr>
          <p:nvPr>
            <p:ph type="subTitle" idx="2"/>
          </p:nvPr>
        </p:nvSpPr>
        <p:spPr>
          <a:xfrm>
            <a:off x="5010912" y="1581912"/>
            <a:ext cx="35388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7" name="Google Shape;1277;p66"/>
          <p:cNvSpPr txBox="1">
            <a:spLocks noGrp="1"/>
          </p:cNvSpPr>
          <p:nvPr>
            <p:ph type="subTitle" idx="3"/>
          </p:nvPr>
        </p:nvSpPr>
        <p:spPr>
          <a:xfrm>
            <a:off x="649224" y="3666744"/>
            <a:ext cx="35388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1278" name="Google Shape;1278;p66"/>
          <p:cNvSpPr txBox="1">
            <a:spLocks noGrp="1"/>
          </p:cNvSpPr>
          <p:nvPr>
            <p:ph type="subTitle" idx="4"/>
          </p:nvPr>
        </p:nvSpPr>
        <p:spPr>
          <a:xfrm>
            <a:off x="5010912" y="3666744"/>
            <a:ext cx="35388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2. One tweet">
  <p:cSld name="One tweet">
    <p:spTree>
      <p:nvGrpSpPr>
        <p:cNvPr id="1" name="Shape 1279"/>
        <p:cNvGrpSpPr/>
        <p:nvPr/>
      </p:nvGrpSpPr>
      <p:grpSpPr>
        <a:xfrm>
          <a:off x="0" y="0"/>
          <a:ext cx="0" cy="0"/>
          <a:chOff x="0" y="0"/>
          <a:chExt cx="0" cy="0"/>
        </a:xfrm>
      </p:grpSpPr>
      <p:pic>
        <p:nvPicPr>
          <p:cNvPr id="1280" name="Google Shape;1280;p67" descr="twitter-seeklogo.com 1.png"/>
          <p:cNvPicPr preferRelativeResize="0"/>
          <p:nvPr/>
        </p:nvPicPr>
        <p:blipFill rotWithShape="1">
          <a:blip r:embed="rId2">
            <a:alphaModFix/>
          </a:blip>
          <a:srcRect/>
          <a:stretch/>
        </p:blipFill>
        <p:spPr>
          <a:xfrm>
            <a:off x="2361342" y="1930067"/>
            <a:ext cx="276860" cy="226056"/>
          </a:xfrm>
          <a:prstGeom prst="rect">
            <a:avLst/>
          </a:prstGeom>
          <a:noFill/>
          <a:ln>
            <a:noFill/>
          </a:ln>
        </p:spPr>
      </p:pic>
      <p:grpSp>
        <p:nvGrpSpPr>
          <p:cNvPr id="1281" name="Google Shape;1281;p67"/>
          <p:cNvGrpSpPr/>
          <p:nvPr/>
        </p:nvGrpSpPr>
        <p:grpSpPr>
          <a:xfrm>
            <a:off x="9190200" y="0"/>
            <a:ext cx="2579242" cy="2568339"/>
            <a:chOff x="22170399" y="777240"/>
            <a:chExt cx="6877978" cy="6848903"/>
          </a:xfrm>
        </p:grpSpPr>
        <p:grpSp>
          <p:nvGrpSpPr>
            <p:cNvPr id="1282" name="Google Shape;1282;p67"/>
            <p:cNvGrpSpPr/>
            <p:nvPr/>
          </p:nvGrpSpPr>
          <p:grpSpPr>
            <a:xfrm>
              <a:off x="22170399" y="777240"/>
              <a:ext cx="6877978" cy="6848903"/>
              <a:chOff x="22155159" y="0"/>
              <a:chExt cx="6877978" cy="6848903"/>
            </a:xfrm>
          </p:grpSpPr>
          <p:sp>
            <p:nvSpPr>
              <p:cNvPr id="1283" name="Google Shape;1283;p6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284" name="Google Shape;1284;p6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285" name="Google Shape;1285;p6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286" name="Google Shape;1286;p6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287" name="Google Shape;1287;p6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288" name="Google Shape;1288;p6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289" name="Google Shape;1289;p6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290" name="Google Shape;1290;p6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291" name="Google Shape;1291;p6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292" name="Google Shape;1292;p6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293" name="Google Shape;1293;p6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294" name="Google Shape;1294;p6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295" name="Google Shape;1295;p6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296" name="Google Shape;1296;p6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297" name="Google Shape;1297;p67"/>
          <p:cNvSpPr txBox="1">
            <a:spLocks noGrp="1"/>
          </p:cNvSpPr>
          <p:nvPr>
            <p:ph type="subTitle" idx="1"/>
          </p:nvPr>
        </p:nvSpPr>
        <p:spPr>
          <a:xfrm>
            <a:off x="2359150" y="2286000"/>
            <a:ext cx="44166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1298" name="Google Shape;1298;p67"/>
          <p:cNvSpPr txBox="1">
            <a:spLocks noGrp="1"/>
          </p:cNvSpPr>
          <p:nvPr>
            <p:ph type="subTitle" idx="2"/>
          </p:nvPr>
        </p:nvSpPr>
        <p:spPr>
          <a:xfrm>
            <a:off x="2359152" y="3099816"/>
            <a:ext cx="44166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9pPr>
          </a:lstStyle>
          <a:p>
            <a:endParaRPr/>
          </a:p>
        </p:txBody>
      </p:sp>
      <p:sp>
        <p:nvSpPr>
          <p:cNvPr id="1299" name="Google Shape;1299;p67"/>
          <p:cNvSpPr txBox="1">
            <a:spLocks noGrp="1"/>
          </p:cNvSpPr>
          <p:nvPr>
            <p:ph type="subTitle" idx="3"/>
          </p:nvPr>
        </p:nvSpPr>
        <p:spPr>
          <a:xfrm>
            <a:off x="2734050" y="1892800"/>
            <a:ext cx="4416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3. One tweet with photo">
  <p:cSld name="One tweet with photo">
    <p:spTree>
      <p:nvGrpSpPr>
        <p:cNvPr id="1" name="Shape 1300"/>
        <p:cNvGrpSpPr/>
        <p:nvPr/>
      </p:nvGrpSpPr>
      <p:grpSpPr>
        <a:xfrm>
          <a:off x="0" y="0"/>
          <a:ext cx="0" cy="0"/>
          <a:chOff x="0" y="0"/>
          <a:chExt cx="0" cy="0"/>
        </a:xfrm>
      </p:grpSpPr>
      <p:sp>
        <p:nvSpPr>
          <p:cNvPr id="1301" name="Google Shape;1301;p68"/>
          <p:cNvSpPr>
            <a:spLocks noGrp="1"/>
          </p:cNvSpPr>
          <p:nvPr>
            <p:ph type="pic" idx="2"/>
          </p:nvPr>
        </p:nvSpPr>
        <p:spPr>
          <a:xfrm>
            <a:off x="1161493" y="1645831"/>
            <a:ext cx="17145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sy="-100000" algn="bl" rotWithShape="0"/>
          </a:effectLst>
        </p:spPr>
      </p:sp>
      <p:pic>
        <p:nvPicPr>
          <p:cNvPr id="1302" name="Google Shape;1302;p68" descr="twitter-seeklogo.com 1.png"/>
          <p:cNvPicPr preferRelativeResize="0"/>
          <p:nvPr/>
        </p:nvPicPr>
        <p:blipFill rotWithShape="1">
          <a:blip r:embed="rId2">
            <a:alphaModFix/>
          </a:blip>
          <a:srcRect/>
          <a:stretch/>
        </p:blipFill>
        <p:spPr>
          <a:xfrm>
            <a:off x="3347689" y="1889336"/>
            <a:ext cx="276860" cy="226056"/>
          </a:xfrm>
          <a:prstGeom prst="rect">
            <a:avLst/>
          </a:prstGeom>
          <a:noFill/>
          <a:ln>
            <a:noFill/>
          </a:ln>
        </p:spPr>
      </p:pic>
      <p:grpSp>
        <p:nvGrpSpPr>
          <p:cNvPr id="1303" name="Google Shape;1303;p68"/>
          <p:cNvGrpSpPr/>
          <p:nvPr/>
        </p:nvGrpSpPr>
        <p:grpSpPr>
          <a:xfrm>
            <a:off x="9190200" y="0"/>
            <a:ext cx="2579242" cy="2568339"/>
            <a:chOff x="22170399" y="777240"/>
            <a:chExt cx="6877978" cy="6848903"/>
          </a:xfrm>
        </p:grpSpPr>
        <p:grpSp>
          <p:nvGrpSpPr>
            <p:cNvPr id="1304" name="Google Shape;1304;p68"/>
            <p:cNvGrpSpPr/>
            <p:nvPr/>
          </p:nvGrpSpPr>
          <p:grpSpPr>
            <a:xfrm>
              <a:off x="22170399" y="777240"/>
              <a:ext cx="6877978" cy="6848903"/>
              <a:chOff x="22155159" y="0"/>
              <a:chExt cx="6877978" cy="6848903"/>
            </a:xfrm>
          </p:grpSpPr>
          <p:sp>
            <p:nvSpPr>
              <p:cNvPr id="1305" name="Google Shape;1305;p6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306" name="Google Shape;1306;p6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307" name="Google Shape;1307;p6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308" name="Google Shape;1308;p6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309" name="Google Shape;1309;p6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310" name="Google Shape;1310;p6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311" name="Google Shape;1311;p6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312" name="Google Shape;1312;p6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313" name="Google Shape;1313;p6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314" name="Google Shape;1314;p6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315" name="Google Shape;1315;p6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316" name="Google Shape;1316;p6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317" name="Google Shape;1317;p6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318" name="Google Shape;1318;p6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319" name="Google Shape;1319;p68"/>
          <p:cNvSpPr txBox="1">
            <a:spLocks noGrp="1"/>
          </p:cNvSpPr>
          <p:nvPr>
            <p:ph type="subTitle" idx="1"/>
          </p:nvPr>
        </p:nvSpPr>
        <p:spPr>
          <a:xfrm>
            <a:off x="3346704" y="2240280"/>
            <a:ext cx="4325100" cy="72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1320" name="Google Shape;1320;p68"/>
          <p:cNvSpPr txBox="1">
            <a:spLocks noGrp="1"/>
          </p:cNvSpPr>
          <p:nvPr>
            <p:ph type="subTitle" idx="3"/>
          </p:nvPr>
        </p:nvSpPr>
        <p:spPr>
          <a:xfrm>
            <a:off x="3346704" y="3063240"/>
            <a:ext cx="43251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21" name="Google Shape;1321;p68"/>
          <p:cNvSpPr txBox="1">
            <a:spLocks noGrp="1"/>
          </p:cNvSpPr>
          <p:nvPr>
            <p:ph type="subTitle" idx="4"/>
          </p:nvPr>
        </p:nvSpPr>
        <p:spPr>
          <a:xfrm>
            <a:off x="3721599" y="1828900"/>
            <a:ext cx="4368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4. Two tweets">
  <p:cSld name="Two tweets">
    <p:spTree>
      <p:nvGrpSpPr>
        <p:cNvPr id="1" name="Shape 1322"/>
        <p:cNvGrpSpPr/>
        <p:nvPr/>
      </p:nvGrpSpPr>
      <p:grpSpPr>
        <a:xfrm>
          <a:off x="0" y="0"/>
          <a:ext cx="0" cy="0"/>
          <a:chOff x="0" y="0"/>
          <a:chExt cx="0" cy="0"/>
        </a:xfrm>
      </p:grpSpPr>
      <p:pic>
        <p:nvPicPr>
          <p:cNvPr id="1323" name="Google Shape;1323;p69" descr="twitter-seeklogo.com 1.png"/>
          <p:cNvPicPr preferRelativeResize="0"/>
          <p:nvPr/>
        </p:nvPicPr>
        <p:blipFill rotWithShape="1">
          <a:blip r:embed="rId2">
            <a:alphaModFix/>
          </a:blip>
          <a:srcRect/>
          <a:stretch/>
        </p:blipFill>
        <p:spPr>
          <a:xfrm>
            <a:off x="674214" y="1839723"/>
            <a:ext cx="276860" cy="226056"/>
          </a:xfrm>
          <a:prstGeom prst="rect">
            <a:avLst/>
          </a:prstGeom>
          <a:noFill/>
          <a:ln>
            <a:noFill/>
          </a:ln>
        </p:spPr>
      </p:pic>
      <p:pic>
        <p:nvPicPr>
          <p:cNvPr id="1324" name="Google Shape;1324;p69" descr="twitter-seeklogo.com 1.png"/>
          <p:cNvPicPr preferRelativeResize="0"/>
          <p:nvPr/>
        </p:nvPicPr>
        <p:blipFill rotWithShape="1">
          <a:blip r:embed="rId2">
            <a:alphaModFix/>
          </a:blip>
          <a:srcRect/>
          <a:stretch/>
        </p:blipFill>
        <p:spPr>
          <a:xfrm>
            <a:off x="4935625" y="1839723"/>
            <a:ext cx="276860" cy="226056"/>
          </a:xfrm>
          <a:prstGeom prst="rect">
            <a:avLst/>
          </a:prstGeom>
          <a:noFill/>
          <a:ln>
            <a:noFill/>
          </a:ln>
        </p:spPr>
      </p:pic>
      <p:grpSp>
        <p:nvGrpSpPr>
          <p:cNvPr id="1325" name="Google Shape;1325;p69"/>
          <p:cNvGrpSpPr/>
          <p:nvPr/>
        </p:nvGrpSpPr>
        <p:grpSpPr>
          <a:xfrm>
            <a:off x="9190200" y="0"/>
            <a:ext cx="2579242" cy="2568339"/>
            <a:chOff x="22170399" y="777240"/>
            <a:chExt cx="6877978" cy="6848903"/>
          </a:xfrm>
        </p:grpSpPr>
        <p:grpSp>
          <p:nvGrpSpPr>
            <p:cNvPr id="1326" name="Google Shape;1326;p69"/>
            <p:cNvGrpSpPr/>
            <p:nvPr/>
          </p:nvGrpSpPr>
          <p:grpSpPr>
            <a:xfrm>
              <a:off x="22170399" y="777240"/>
              <a:ext cx="6877978" cy="6848903"/>
              <a:chOff x="22155159" y="0"/>
              <a:chExt cx="6877978" cy="6848903"/>
            </a:xfrm>
          </p:grpSpPr>
          <p:sp>
            <p:nvSpPr>
              <p:cNvPr id="1327" name="Google Shape;1327;p6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328" name="Google Shape;1328;p6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329" name="Google Shape;1329;p6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330" name="Google Shape;1330;p6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331" name="Google Shape;1331;p6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332" name="Google Shape;1332;p6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333" name="Google Shape;1333;p6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334" name="Google Shape;1334;p6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335" name="Google Shape;1335;p6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336" name="Google Shape;1336;p6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337" name="Google Shape;1337;p6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338" name="Google Shape;1338;p6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339" name="Google Shape;1339;p6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340" name="Google Shape;1340;p6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341" name="Google Shape;1341;p69"/>
          <p:cNvSpPr txBox="1">
            <a:spLocks noGrp="1"/>
          </p:cNvSpPr>
          <p:nvPr>
            <p:ph type="subTitle" idx="1"/>
          </p:nvPr>
        </p:nvSpPr>
        <p:spPr>
          <a:xfrm>
            <a:off x="676656" y="2194560"/>
            <a:ext cx="35112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42" name="Google Shape;1342;p69"/>
          <p:cNvSpPr txBox="1">
            <a:spLocks noGrp="1"/>
          </p:cNvSpPr>
          <p:nvPr>
            <p:ph type="subTitle" idx="2"/>
          </p:nvPr>
        </p:nvSpPr>
        <p:spPr>
          <a:xfrm>
            <a:off x="676656" y="3191256"/>
            <a:ext cx="35112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43" name="Google Shape;1343;p69"/>
          <p:cNvSpPr txBox="1">
            <a:spLocks noGrp="1"/>
          </p:cNvSpPr>
          <p:nvPr>
            <p:ph type="subTitle" idx="3"/>
          </p:nvPr>
        </p:nvSpPr>
        <p:spPr>
          <a:xfrm>
            <a:off x="1060704" y="1801368"/>
            <a:ext cx="31455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344" name="Google Shape;1344;p69"/>
          <p:cNvSpPr txBox="1">
            <a:spLocks noGrp="1"/>
          </p:cNvSpPr>
          <p:nvPr>
            <p:ph type="subTitle" idx="4"/>
          </p:nvPr>
        </p:nvSpPr>
        <p:spPr>
          <a:xfrm>
            <a:off x="5000456" y="2187648"/>
            <a:ext cx="35112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45" name="Google Shape;1345;p69"/>
          <p:cNvSpPr txBox="1">
            <a:spLocks noGrp="1"/>
          </p:cNvSpPr>
          <p:nvPr>
            <p:ph type="subTitle" idx="5"/>
          </p:nvPr>
        </p:nvSpPr>
        <p:spPr>
          <a:xfrm>
            <a:off x="5000456" y="3184344"/>
            <a:ext cx="35112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46" name="Google Shape;1346;p69"/>
          <p:cNvSpPr txBox="1">
            <a:spLocks noGrp="1"/>
          </p:cNvSpPr>
          <p:nvPr>
            <p:ph type="subTitle" idx="6"/>
          </p:nvPr>
        </p:nvSpPr>
        <p:spPr>
          <a:xfrm>
            <a:off x="5384504" y="1794456"/>
            <a:ext cx="31455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5. Product x ROI">
  <p:cSld name="Product x ROI">
    <p:spTree>
      <p:nvGrpSpPr>
        <p:cNvPr id="1" name="Shape 1347"/>
        <p:cNvGrpSpPr/>
        <p:nvPr/>
      </p:nvGrpSpPr>
      <p:grpSpPr>
        <a:xfrm>
          <a:off x="0" y="0"/>
          <a:ext cx="0" cy="0"/>
          <a:chOff x="0" y="0"/>
          <a:chExt cx="0" cy="0"/>
        </a:xfrm>
      </p:grpSpPr>
      <p:grpSp>
        <p:nvGrpSpPr>
          <p:cNvPr id="1348" name="Google Shape;1348;p70"/>
          <p:cNvGrpSpPr/>
          <p:nvPr/>
        </p:nvGrpSpPr>
        <p:grpSpPr>
          <a:xfrm>
            <a:off x="9190200" y="0"/>
            <a:ext cx="2579242" cy="2568339"/>
            <a:chOff x="22170399" y="777240"/>
            <a:chExt cx="6877978" cy="6848903"/>
          </a:xfrm>
        </p:grpSpPr>
        <p:grpSp>
          <p:nvGrpSpPr>
            <p:cNvPr id="1349" name="Google Shape;1349;p70"/>
            <p:cNvGrpSpPr/>
            <p:nvPr/>
          </p:nvGrpSpPr>
          <p:grpSpPr>
            <a:xfrm>
              <a:off x="22170399" y="777240"/>
              <a:ext cx="6877978" cy="6848903"/>
              <a:chOff x="22155159" y="0"/>
              <a:chExt cx="6877978" cy="6848903"/>
            </a:xfrm>
          </p:grpSpPr>
          <p:sp>
            <p:nvSpPr>
              <p:cNvPr id="1350" name="Google Shape;1350;p7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351" name="Google Shape;1351;p7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352" name="Google Shape;1352;p7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353" name="Google Shape;1353;p7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354" name="Google Shape;1354;p7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355" name="Google Shape;1355;p7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356" name="Google Shape;1356;p7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357" name="Google Shape;1357;p7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358" name="Google Shape;1358;p7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359" name="Google Shape;1359;p7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360" name="Google Shape;1360;p7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361" name="Google Shape;1361;p7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362" name="Google Shape;1362;p7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363" name="Google Shape;1363;p7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364" name="Google Shape;1364;p70"/>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65" name="Google Shape;1365;p70"/>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366" name="Google Shape;1366;p70"/>
          <p:cNvSpPr txBox="1">
            <a:spLocks noGrp="1"/>
          </p:cNvSpPr>
          <p:nvPr>
            <p:ph type="subTitle" idx="2"/>
          </p:nvPr>
        </p:nvSpPr>
        <p:spPr>
          <a:xfrm>
            <a:off x="338328" y="23317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67" name="Google Shape;1367;p70"/>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1368" name="Google Shape;1368;p70"/>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1369" name="Google Shape;1369;p70"/>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370" name="Google Shape;1370;p70"/>
          <p:cNvSpPr txBox="1">
            <a:spLocks noGrp="1"/>
          </p:cNvSpPr>
          <p:nvPr>
            <p:ph type="subTitle" idx="4"/>
          </p:nvPr>
        </p:nvSpPr>
        <p:spPr>
          <a:xfrm>
            <a:off x="3474720" y="23225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71" name="Google Shape;1371;p70"/>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1372" name="Google Shape;1372;p70"/>
          <p:cNvSpPr txBox="1"/>
          <p:nvPr/>
        </p:nvSpPr>
        <p:spPr>
          <a:xfrm>
            <a:off x="6181344" y="2039112"/>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1373" name="Google Shape;1373;p70"/>
          <p:cNvSpPr txBox="1">
            <a:spLocks noGrp="1"/>
          </p:cNvSpPr>
          <p:nvPr>
            <p:ph type="subTitle" idx="5"/>
          </p:nvPr>
        </p:nvSpPr>
        <p:spPr>
          <a:xfrm>
            <a:off x="6858000" y="2020824"/>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6. Product x ROI x 2">
  <p:cSld name="Product x ROI x 2">
    <p:spTree>
      <p:nvGrpSpPr>
        <p:cNvPr id="1" name="Shape 1374"/>
        <p:cNvGrpSpPr/>
        <p:nvPr/>
      </p:nvGrpSpPr>
      <p:grpSpPr>
        <a:xfrm>
          <a:off x="0" y="0"/>
          <a:ext cx="0" cy="0"/>
          <a:chOff x="0" y="0"/>
          <a:chExt cx="0" cy="0"/>
        </a:xfrm>
      </p:grpSpPr>
      <p:cxnSp>
        <p:nvCxnSpPr>
          <p:cNvPr id="1375" name="Google Shape;1375;p71"/>
          <p:cNvCxnSpPr/>
          <p:nvPr/>
        </p:nvCxnSpPr>
        <p:spPr>
          <a:xfrm>
            <a:off x="334089" y="3719539"/>
            <a:ext cx="2457600" cy="0"/>
          </a:xfrm>
          <a:prstGeom prst="straightConnector1">
            <a:avLst/>
          </a:prstGeom>
          <a:noFill/>
          <a:ln w="19050" cap="rnd" cmpd="sng">
            <a:solidFill>
              <a:schemeClr val="dk2"/>
            </a:solidFill>
            <a:prstDash val="solid"/>
            <a:round/>
            <a:headEnd type="none" w="sm" len="sm"/>
            <a:tailEnd type="none" w="sm" len="sm"/>
          </a:ln>
        </p:spPr>
      </p:cxnSp>
      <p:cxnSp>
        <p:nvCxnSpPr>
          <p:cNvPr id="1376" name="Google Shape;1376;p71"/>
          <p:cNvCxnSpPr/>
          <p:nvPr/>
        </p:nvCxnSpPr>
        <p:spPr>
          <a:xfrm>
            <a:off x="3472651" y="3724327"/>
            <a:ext cx="2457600" cy="0"/>
          </a:xfrm>
          <a:prstGeom prst="straightConnector1">
            <a:avLst/>
          </a:prstGeom>
          <a:noFill/>
          <a:ln w="19050" cap="rnd" cmpd="sng">
            <a:solidFill>
              <a:schemeClr val="dk2"/>
            </a:solidFill>
            <a:prstDash val="solid"/>
            <a:round/>
            <a:headEnd type="none" w="sm" len="sm"/>
            <a:tailEnd type="none" w="sm" len="sm"/>
          </a:ln>
        </p:spPr>
      </p:cxnSp>
      <p:grpSp>
        <p:nvGrpSpPr>
          <p:cNvPr id="1377" name="Google Shape;1377;p71"/>
          <p:cNvGrpSpPr/>
          <p:nvPr/>
        </p:nvGrpSpPr>
        <p:grpSpPr>
          <a:xfrm>
            <a:off x="9190200" y="0"/>
            <a:ext cx="2579242" cy="2568339"/>
            <a:chOff x="22170399" y="777240"/>
            <a:chExt cx="6877978" cy="6848903"/>
          </a:xfrm>
        </p:grpSpPr>
        <p:grpSp>
          <p:nvGrpSpPr>
            <p:cNvPr id="1378" name="Google Shape;1378;p71"/>
            <p:cNvGrpSpPr/>
            <p:nvPr/>
          </p:nvGrpSpPr>
          <p:grpSpPr>
            <a:xfrm>
              <a:off x="22170399" y="777240"/>
              <a:ext cx="6877978" cy="6848903"/>
              <a:chOff x="22155159" y="0"/>
              <a:chExt cx="6877978" cy="6848903"/>
            </a:xfrm>
          </p:grpSpPr>
          <p:sp>
            <p:nvSpPr>
              <p:cNvPr id="1379" name="Google Shape;1379;p7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380" name="Google Shape;1380;p7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381" name="Google Shape;1381;p7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382" name="Google Shape;1382;p7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383" name="Google Shape;1383;p7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384" name="Google Shape;1384;p7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385" name="Google Shape;1385;p7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386" name="Google Shape;1386;p7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387" name="Google Shape;1387;p7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388" name="Google Shape;1388;p7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389" name="Google Shape;1389;p7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390" name="Google Shape;1390;p7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391" name="Google Shape;1391;p7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392" name="Google Shape;1392;p7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393" name="Google Shape;1393;p71"/>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94" name="Google Shape;1394;p71"/>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395" name="Google Shape;1395;p71"/>
          <p:cNvSpPr txBox="1">
            <a:spLocks noGrp="1"/>
          </p:cNvSpPr>
          <p:nvPr>
            <p:ph type="subTitle" idx="2"/>
          </p:nvPr>
        </p:nvSpPr>
        <p:spPr>
          <a:xfrm>
            <a:off x="338328" y="23317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96" name="Google Shape;1396;p71"/>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1397" name="Google Shape;1397;p71"/>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398" name="Google Shape;1398;p71"/>
          <p:cNvSpPr txBox="1">
            <a:spLocks noGrp="1"/>
          </p:cNvSpPr>
          <p:nvPr>
            <p:ph type="subTitle" idx="4"/>
          </p:nvPr>
        </p:nvSpPr>
        <p:spPr>
          <a:xfrm>
            <a:off x="3474720" y="23225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99" name="Google Shape;1399;p71"/>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1400" name="Google Shape;1400;p71"/>
          <p:cNvSpPr txBox="1">
            <a:spLocks noGrp="1"/>
          </p:cNvSpPr>
          <p:nvPr>
            <p:ph type="subTitle" idx="5"/>
          </p:nvPr>
        </p:nvSpPr>
        <p:spPr>
          <a:xfrm>
            <a:off x="6858000" y="3858768"/>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1" name="Google Shape;1401;p71"/>
          <p:cNvSpPr txBox="1">
            <a:spLocks noGrp="1"/>
          </p:cNvSpPr>
          <p:nvPr>
            <p:ph type="subTitle" idx="6"/>
          </p:nvPr>
        </p:nvSpPr>
        <p:spPr>
          <a:xfrm>
            <a:off x="338328" y="29535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2" name="Google Shape;1402;p71"/>
          <p:cNvSpPr txBox="1">
            <a:spLocks noGrp="1"/>
          </p:cNvSpPr>
          <p:nvPr>
            <p:ph type="subTitle" idx="7"/>
          </p:nvPr>
        </p:nvSpPr>
        <p:spPr>
          <a:xfrm>
            <a:off x="338328" y="327355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403" name="Google Shape;1403;p71"/>
          <p:cNvSpPr txBox="1">
            <a:spLocks noGrp="1"/>
          </p:cNvSpPr>
          <p:nvPr>
            <p:ph type="subTitle" idx="8"/>
          </p:nvPr>
        </p:nvSpPr>
        <p:spPr>
          <a:xfrm>
            <a:off x="3474720" y="294436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4" name="Google Shape;1404;p71"/>
          <p:cNvSpPr txBox="1">
            <a:spLocks noGrp="1"/>
          </p:cNvSpPr>
          <p:nvPr>
            <p:ph type="subTitle" idx="9"/>
          </p:nvPr>
        </p:nvSpPr>
        <p:spPr>
          <a:xfrm>
            <a:off x="3474720" y="326440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405" name="Google Shape;1405;p71"/>
          <p:cNvSpPr txBox="1">
            <a:spLocks noGrp="1"/>
          </p:cNvSpPr>
          <p:nvPr>
            <p:ph type="subTitle" idx="13"/>
          </p:nvPr>
        </p:nvSpPr>
        <p:spPr>
          <a:xfrm>
            <a:off x="338328" y="387705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6" name="Google Shape;1406;p71"/>
          <p:cNvSpPr txBox="1">
            <a:spLocks noGrp="1"/>
          </p:cNvSpPr>
          <p:nvPr>
            <p:ph type="subTitle" idx="14"/>
          </p:nvPr>
        </p:nvSpPr>
        <p:spPr>
          <a:xfrm>
            <a:off x="3474720" y="38679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7" name="Google Shape;1407;p71"/>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1408" name="Google Shape;1408;p71"/>
          <p:cNvSpPr txBox="1"/>
          <p:nvPr/>
        </p:nvSpPr>
        <p:spPr>
          <a:xfrm>
            <a:off x="6181344" y="3877056"/>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Presentation title_1">
  <p:cSld name="Presentation title_1">
    <p:spTree>
      <p:nvGrpSpPr>
        <p:cNvPr id="1" name="Shape 75"/>
        <p:cNvGrpSpPr/>
        <p:nvPr/>
      </p:nvGrpSpPr>
      <p:grpSpPr>
        <a:xfrm>
          <a:off x="0" y="0"/>
          <a:ext cx="0" cy="0"/>
          <a:chOff x="0" y="0"/>
          <a:chExt cx="0" cy="0"/>
        </a:xfrm>
      </p:grpSpPr>
      <p:pic>
        <p:nvPicPr>
          <p:cNvPr id="76" name="Google Shape;76;p8" descr="A picture containing indoor, flower, plant, dark&#10;&#10;Description automatically generated"/>
          <p:cNvPicPr preferRelativeResize="0"/>
          <p:nvPr/>
        </p:nvPicPr>
        <p:blipFill rotWithShape="1">
          <a:blip r:embed="rId2">
            <a:alphaModFix/>
          </a:blip>
          <a:srcRect/>
          <a:stretch/>
        </p:blipFill>
        <p:spPr>
          <a:xfrm>
            <a:off x="4819257" y="318044"/>
            <a:ext cx="3837606" cy="4507412"/>
          </a:xfrm>
          <a:prstGeom prst="rect">
            <a:avLst/>
          </a:prstGeom>
          <a:noFill/>
          <a:ln>
            <a:noFill/>
          </a:ln>
        </p:spPr>
      </p:pic>
      <p:sp>
        <p:nvSpPr>
          <p:cNvPr id="77" name="Google Shape;77;p8"/>
          <p:cNvSpPr txBox="1">
            <a:spLocks noGrp="1"/>
          </p:cNvSpPr>
          <p:nvPr>
            <p:ph type="title"/>
          </p:nvPr>
        </p:nvSpPr>
        <p:spPr>
          <a:xfrm>
            <a:off x="487126" y="1700225"/>
            <a:ext cx="44688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4400"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78" name="Google Shape;78;p8"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79" name="Google Shape;79;p8"/>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1600">
                <a:solidFill>
                  <a:srgbClr val="F0F6FC"/>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7. One large number">
  <p:cSld name="One large number">
    <p:spTree>
      <p:nvGrpSpPr>
        <p:cNvPr id="1" name="Shape 1409"/>
        <p:cNvGrpSpPr/>
        <p:nvPr/>
      </p:nvGrpSpPr>
      <p:grpSpPr>
        <a:xfrm>
          <a:off x="0" y="0"/>
          <a:ext cx="0" cy="0"/>
          <a:chOff x="0" y="0"/>
          <a:chExt cx="0" cy="0"/>
        </a:xfrm>
      </p:grpSpPr>
      <p:grpSp>
        <p:nvGrpSpPr>
          <p:cNvPr id="1410" name="Google Shape;1410;p72"/>
          <p:cNvGrpSpPr/>
          <p:nvPr/>
        </p:nvGrpSpPr>
        <p:grpSpPr>
          <a:xfrm>
            <a:off x="9190200" y="0"/>
            <a:ext cx="2579242" cy="2568339"/>
            <a:chOff x="22170399" y="777240"/>
            <a:chExt cx="6877978" cy="6848903"/>
          </a:xfrm>
        </p:grpSpPr>
        <p:grpSp>
          <p:nvGrpSpPr>
            <p:cNvPr id="1411" name="Google Shape;1411;p72"/>
            <p:cNvGrpSpPr/>
            <p:nvPr/>
          </p:nvGrpSpPr>
          <p:grpSpPr>
            <a:xfrm>
              <a:off x="22170399" y="777240"/>
              <a:ext cx="6877978" cy="6848903"/>
              <a:chOff x="22155159" y="0"/>
              <a:chExt cx="6877978" cy="6848903"/>
            </a:xfrm>
          </p:grpSpPr>
          <p:sp>
            <p:nvSpPr>
              <p:cNvPr id="1412" name="Google Shape;1412;p7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413" name="Google Shape;1413;p7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414" name="Google Shape;1414;p7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415" name="Google Shape;1415;p7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416" name="Google Shape;1416;p7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417" name="Google Shape;1417;p7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418" name="Google Shape;1418;p7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419" name="Google Shape;1419;p7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420" name="Google Shape;1420;p7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421" name="Google Shape;1421;p7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422" name="Google Shape;1422;p7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423" name="Google Shape;1423;p7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424" name="Google Shape;1424;p7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425" name="Google Shape;1425;p7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426" name="Google Shape;1426;p72"/>
          <p:cNvSpPr txBox="1">
            <a:spLocks noGrp="1"/>
          </p:cNvSpPr>
          <p:nvPr>
            <p:ph type="subTitle" idx="1"/>
          </p:nvPr>
        </p:nvSpPr>
        <p:spPr>
          <a:xfrm>
            <a:off x="2898648" y="1911096"/>
            <a:ext cx="3346800" cy="130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1427" name="Google Shape;1427;p72"/>
          <p:cNvSpPr txBox="1">
            <a:spLocks noGrp="1"/>
          </p:cNvSpPr>
          <p:nvPr>
            <p:ph type="subTitle" idx="2"/>
          </p:nvPr>
        </p:nvSpPr>
        <p:spPr>
          <a:xfrm>
            <a:off x="2898648" y="3246120"/>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28" name="Google Shape;1428;p72"/>
          <p:cNvSpPr txBox="1">
            <a:spLocks noGrp="1"/>
          </p:cNvSpPr>
          <p:nvPr>
            <p:ph type="subTitle" idx="3"/>
          </p:nvPr>
        </p:nvSpPr>
        <p:spPr>
          <a:xfrm>
            <a:off x="2898648" y="1581912"/>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8. Three large numbers">
  <p:cSld name="Three large numbers">
    <p:spTree>
      <p:nvGrpSpPr>
        <p:cNvPr id="1" name="Shape 1429"/>
        <p:cNvGrpSpPr/>
        <p:nvPr/>
      </p:nvGrpSpPr>
      <p:grpSpPr>
        <a:xfrm>
          <a:off x="0" y="0"/>
          <a:ext cx="0" cy="0"/>
          <a:chOff x="0" y="0"/>
          <a:chExt cx="0" cy="0"/>
        </a:xfrm>
      </p:grpSpPr>
      <p:grpSp>
        <p:nvGrpSpPr>
          <p:cNvPr id="1430" name="Google Shape;1430;p73"/>
          <p:cNvGrpSpPr/>
          <p:nvPr/>
        </p:nvGrpSpPr>
        <p:grpSpPr>
          <a:xfrm>
            <a:off x="9190200" y="0"/>
            <a:ext cx="2579242" cy="2568339"/>
            <a:chOff x="22170399" y="777240"/>
            <a:chExt cx="6877978" cy="6848903"/>
          </a:xfrm>
        </p:grpSpPr>
        <p:grpSp>
          <p:nvGrpSpPr>
            <p:cNvPr id="1431" name="Google Shape;1431;p73"/>
            <p:cNvGrpSpPr/>
            <p:nvPr/>
          </p:nvGrpSpPr>
          <p:grpSpPr>
            <a:xfrm>
              <a:off x="22170399" y="777240"/>
              <a:ext cx="6877978" cy="6848903"/>
              <a:chOff x="22155159" y="0"/>
              <a:chExt cx="6877978" cy="6848903"/>
            </a:xfrm>
          </p:grpSpPr>
          <p:sp>
            <p:nvSpPr>
              <p:cNvPr id="1432" name="Google Shape;1432;p7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433" name="Google Shape;1433;p7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434" name="Google Shape;1434;p7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435" name="Google Shape;1435;p7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436" name="Google Shape;1436;p7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437" name="Google Shape;1437;p7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438" name="Google Shape;1438;p7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439" name="Google Shape;1439;p7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440" name="Google Shape;1440;p7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441" name="Google Shape;1441;p7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442" name="Google Shape;1442;p7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443" name="Google Shape;1443;p7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444" name="Google Shape;1444;p7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445" name="Google Shape;1445;p7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446" name="Google Shape;1446;p73"/>
          <p:cNvSpPr txBox="1">
            <a:spLocks noGrp="1"/>
          </p:cNvSpPr>
          <p:nvPr>
            <p:ph type="subTitle" idx="1"/>
          </p:nvPr>
        </p:nvSpPr>
        <p:spPr>
          <a:xfrm>
            <a:off x="182880" y="209397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1447" name="Google Shape;1447;p73"/>
          <p:cNvSpPr txBox="1">
            <a:spLocks noGrp="1"/>
          </p:cNvSpPr>
          <p:nvPr>
            <p:ph type="subTitle" idx="2"/>
          </p:nvPr>
        </p:nvSpPr>
        <p:spPr>
          <a:xfrm>
            <a:off x="182880" y="308152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48" name="Google Shape;1448;p73"/>
          <p:cNvSpPr txBox="1">
            <a:spLocks noGrp="1"/>
          </p:cNvSpPr>
          <p:nvPr>
            <p:ph type="subTitle" idx="3"/>
          </p:nvPr>
        </p:nvSpPr>
        <p:spPr>
          <a:xfrm>
            <a:off x="182880" y="179222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49" name="Google Shape;1449;p73"/>
          <p:cNvSpPr txBox="1">
            <a:spLocks noGrp="1"/>
          </p:cNvSpPr>
          <p:nvPr>
            <p:ph type="subTitle" idx="4"/>
          </p:nvPr>
        </p:nvSpPr>
        <p:spPr>
          <a:xfrm>
            <a:off x="3204900" y="210762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1450" name="Google Shape;1450;p73"/>
          <p:cNvSpPr txBox="1">
            <a:spLocks noGrp="1"/>
          </p:cNvSpPr>
          <p:nvPr>
            <p:ph type="subTitle" idx="5"/>
          </p:nvPr>
        </p:nvSpPr>
        <p:spPr>
          <a:xfrm>
            <a:off x="3204900" y="309517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51" name="Google Shape;1451;p73"/>
          <p:cNvSpPr txBox="1">
            <a:spLocks noGrp="1"/>
          </p:cNvSpPr>
          <p:nvPr>
            <p:ph type="subTitle" idx="6"/>
          </p:nvPr>
        </p:nvSpPr>
        <p:spPr>
          <a:xfrm>
            <a:off x="3204900" y="180587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52" name="Google Shape;1452;p73"/>
          <p:cNvSpPr txBox="1">
            <a:spLocks noGrp="1"/>
          </p:cNvSpPr>
          <p:nvPr>
            <p:ph type="subTitle" idx="7"/>
          </p:nvPr>
        </p:nvSpPr>
        <p:spPr>
          <a:xfrm>
            <a:off x="6227064" y="2105400"/>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1453" name="Google Shape;1453;p73"/>
          <p:cNvSpPr txBox="1">
            <a:spLocks noGrp="1"/>
          </p:cNvSpPr>
          <p:nvPr>
            <p:ph type="subTitle" idx="8"/>
          </p:nvPr>
        </p:nvSpPr>
        <p:spPr>
          <a:xfrm>
            <a:off x="6227064" y="3092952"/>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54" name="Google Shape;1454;p73"/>
          <p:cNvSpPr txBox="1">
            <a:spLocks noGrp="1"/>
          </p:cNvSpPr>
          <p:nvPr>
            <p:ph type="subTitle" idx="9"/>
          </p:nvPr>
        </p:nvSpPr>
        <p:spPr>
          <a:xfrm>
            <a:off x="6227064" y="1803648"/>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9. Four large numbers">
  <p:cSld name="Four large numbers">
    <p:spTree>
      <p:nvGrpSpPr>
        <p:cNvPr id="1" name="Shape 1455"/>
        <p:cNvGrpSpPr/>
        <p:nvPr/>
      </p:nvGrpSpPr>
      <p:grpSpPr>
        <a:xfrm>
          <a:off x="0" y="0"/>
          <a:ext cx="0" cy="0"/>
          <a:chOff x="0" y="0"/>
          <a:chExt cx="0" cy="0"/>
        </a:xfrm>
      </p:grpSpPr>
      <p:grpSp>
        <p:nvGrpSpPr>
          <p:cNvPr id="1456" name="Google Shape;1456;p74"/>
          <p:cNvGrpSpPr/>
          <p:nvPr/>
        </p:nvGrpSpPr>
        <p:grpSpPr>
          <a:xfrm>
            <a:off x="9190200" y="0"/>
            <a:ext cx="2579242" cy="2568339"/>
            <a:chOff x="22170399" y="777240"/>
            <a:chExt cx="6877978" cy="6848903"/>
          </a:xfrm>
        </p:grpSpPr>
        <p:grpSp>
          <p:nvGrpSpPr>
            <p:cNvPr id="1457" name="Google Shape;1457;p74"/>
            <p:cNvGrpSpPr/>
            <p:nvPr/>
          </p:nvGrpSpPr>
          <p:grpSpPr>
            <a:xfrm>
              <a:off x="22170399" y="777240"/>
              <a:ext cx="6877978" cy="6848903"/>
              <a:chOff x="22155159" y="0"/>
              <a:chExt cx="6877978" cy="6848903"/>
            </a:xfrm>
          </p:grpSpPr>
          <p:sp>
            <p:nvSpPr>
              <p:cNvPr id="1458" name="Google Shape;1458;p7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459" name="Google Shape;1459;p7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460" name="Google Shape;1460;p7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461" name="Google Shape;1461;p7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462" name="Google Shape;1462;p7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463" name="Google Shape;1463;p7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464" name="Google Shape;1464;p7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465" name="Google Shape;1465;p7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466" name="Google Shape;1466;p7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467" name="Google Shape;1467;p7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468" name="Google Shape;1468;p7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469" name="Google Shape;1469;p7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470" name="Google Shape;1470;p7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471" name="Google Shape;1471;p7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472" name="Google Shape;1472;p74"/>
          <p:cNvSpPr txBox="1">
            <a:spLocks noGrp="1"/>
          </p:cNvSpPr>
          <p:nvPr>
            <p:ph type="subTitle" idx="1"/>
          </p:nvPr>
        </p:nvSpPr>
        <p:spPr>
          <a:xfrm>
            <a:off x="914400" y="11064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1473" name="Google Shape;1473;p74"/>
          <p:cNvSpPr txBox="1">
            <a:spLocks noGrp="1"/>
          </p:cNvSpPr>
          <p:nvPr>
            <p:ph type="subTitle" idx="2"/>
          </p:nvPr>
        </p:nvSpPr>
        <p:spPr>
          <a:xfrm>
            <a:off x="914400" y="21123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74" name="Google Shape;1474;p74"/>
          <p:cNvSpPr txBox="1">
            <a:spLocks noGrp="1"/>
          </p:cNvSpPr>
          <p:nvPr>
            <p:ph type="subTitle" idx="3"/>
          </p:nvPr>
        </p:nvSpPr>
        <p:spPr>
          <a:xfrm>
            <a:off x="914400" y="7772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75" name="Google Shape;1475;p74"/>
          <p:cNvSpPr txBox="1">
            <a:spLocks noGrp="1"/>
          </p:cNvSpPr>
          <p:nvPr>
            <p:ph type="subTitle" idx="4"/>
          </p:nvPr>
        </p:nvSpPr>
        <p:spPr>
          <a:xfrm>
            <a:off x="914400" y="31363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1476" name="Google Shape;1476;p74"/>
          <p:cNvSpPr txBox="1">
            <a:spLocks noGrp="1"/>
          </p:cNvSpPr>
          <p:nvPr>
            <p:ph type="subTitle" idx="5"/>
          </p:nvPr>
        </p:nvSpPr>
        <p:spPr>
          <a:xfrm>
            <a:off x="914400" y="41423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77" name="Google Shape;1477;p74"/>
          <p:cNvSpPr txBox="1">
            <a:spLocks noGrp="1"/>
          </p:cNvSpPr>
          <p:nvPr>
            <p:ph type="subTitle" idx="6"/>
          </p:nvPr>
        </p:nvSpPr>
        <p:spPr>
          <a:xfrm>
            <a:off x="914400" y="28072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78" name="Google Shape;1478;p74"/>
          <p:cNvSpPr txBox="1">
            <a:spLocks noGrp="1"/>
          </p:cNvSpPr>
          <p:nvPr>
            <p:ph type="subTitle" idx="7"/>
          </p:nvPr>
        </p:nvSpPr>
        <p:spPr>
          <a:xfrm>
            <a:off x="5052300" y="10949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1479" name="Google Shape;1479;p74"/>
          <p:cNvSpPr txBox="1">
            <a:spLocks noGrp="1"/>
          </p:cNvSpPr>
          <p:nvPr>
            <p:ph type="subTitle" idx="8"/>
          </p:nvPr>
        </p:nvSpPr>
        <p:spPr>
          <a:xfrm>
            <a:off x="5052300" y="21008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80" name="Google Shape;1480;p74"/>
          <p:cNvSpPr txBox="1">
            <a:spLocks noGrp="1"/>
          </p:cNvSpPr>
          <p:nvPr>
            <p:ph type="subTitle" idx="9"/>
          </p:nvPr>
        </p:nvSpPr>
        <p:spPr>
          <a:xfrm>
            <a:off x="5052300" y="7657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81" name="Google Shape;1481;p74"/>
          <p:cNvSpPr txBox="1">
            <a:spLocks noGrp="1"/>
          </p:cNvSpPr>
          <p:nvPr>
            <p:ph type="subTitle" idx="13"/>
          </p:nvPr>
        </p:nvSpPr>
        <p:spPr>
          <a:xfrm>
            <a:off x="5052300" y="31248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6000" b="1">
                <a:solidFill>
                  <a:schemeClr val="accent4"/>
                </a:solidFill>
              </a:defRPr>
            </a:lvl1pPr>
            <a:lvl2pPr lvl="1" algn="ctr" rtl="0">
              <a:spcBef>
                <a:spcPts val="0"/>
              </a:spcBef>
              <a:spcAft>
                <a:spcPts val="0"/>
              </a:spcAft>
              <a:buClr>
                <a:schemeClr val="accent4"/>
              </a:buClr>
              <a:buSzPts val="6000"/>
              <a:buNone/>
              <a:defRPr sz="6000" b="1">
                <a:solidFill>
                  <a:schemeClr val="accent4"/>
                </a:solidFill>
              </a:defRPr>
            </a:lvl2pPr>
            <a:lvl3pPr lvl="2" algn="ctr" rtl="0">
              <a:spcBef>
                <a:spcPts val="0"/>
              </a:spcBef>
              <a:spcAft>
                <a:spcPts val="0"/>
              </a:spcAft>
              <a:buClr>
                <a:schemeClr val="accent4"/>
              </a:buClr>
              <a:buSzPts val="6000"/>
              <a:buNone/>
              <a:defRPr sz="6000" b="1">
                <a:solidFill>
                  <a:schemeClr val="accent4"/>
                </a:solidFill>
              </a:defRPr>
            </a:lvl3pPr>
            <a:lvl4pPr lvl="3" algn="ctr" rtl="0">
              <a:spcBef>
                <a:spcPts val="0"/>
              </a:spcBef>
              <a:spcAft>
                <a:spcPts val="0"/>
              </a:spcAft>
              <a:buClr>
                <a:schemeClr val="accent4"/>
              </a:buClr>
              <a:buSzPts val="6000"/>
              <a:buNone/>
              <a:defRPr sz="6000" b="1">
                <a:solidFill>
                  <a:schemeClr val="accent4"/>
                </a:solidFill>
              </a:defRPr>
            </a:lvl4pPr>
            <a:lvl5pPr lvl="4" algn="ctr" rtl="0">
              <a:spcBef>
                <a:spcPts val="0"/>
              </a:spcBef>
              <a:spcAft>
                <a:spcPts val="0"/>
              </a:spcAft>
              <a:buClr>
                <a:schemeClr val="accent4"/>
              </a:buClr>
              <a:buSzPts val="6000"/>
              <a:buNone/>
              <a:defRPr sz="6000" b="1">
                <a:solidFill>
                  <a:schemeClr val="accent4"/>
                </a:solidFill>
              </a:defRPr>
            </a:lvl5pPr>
            <a:lvl6pPr lvl="5" algn="ctr" rtl="0">
              <a:spcBef>
                <a:spcPts val="0"/>
              </a:spcBef>
              <a:spcAft>
                <a:spcPts val="0"/>
              </a:spcAft>
              <a:buClr>
                <a:schemeClr val="accent4"/>
              </a:buClr>
              <a:buSzPts val="6000"/>
              <a:buNone/>
              <a:defRPr sz="6000" b="1">
                <a:solidFill>
                  <a:schemeClr val="accent4"/>
                </a:solidFill>
              </a:defRPr>
            </a:lvl6pPr>
            <a:lvl7pPr lvl="6" algn="ctr" rtl="0">
              <a:spcBef>
                <a:spcPts val="0"/>
              </a:spcBef>
              <a:spcAft>
                <a:spcPts val="0"/>
              </a:spcAft>
              <a:buClr>
                <a:schemeClr val="accent4"/>
              </a:buClr>
              <a:buSzPts val="6000"/>
              <a:buNone/>
              <a:defRPr sz="6000" b="1">
                <a:solidFill>
                  <a:schemeClr val="accent4"/>
                </a:solidFill>
              </a:defRPr>
            </a:lvl7pPr>
            <a:lvl8pPr lvl="7" algn="ctr" rtl="0">
              <a:spcBef>
                <a:spcPts val="0"/>
              </a:spcBef>
              <a:spcAft>
                <a:spcPts val="0"/>
              </a:spcAft>
              <a:buClr>
                <a:schemeClr val="accent4"/>
              </a:buClr>
              <a:buSzPts val="6000"/>
              <a:buNone/>
              <a:defRPr sz="6000" b="1">
                <a:solidFill>
                  <a:schemeClr val="accent4"/>
                </a:solidFill>
              </a:defRPr>
            </a:lvl8pPr>
            <a:lvl9pPr lvl="8" algn="ctr" rtl="0">
              <a:spcBef>
                <a:spcPts val="0"/>
              </a:spcBef>
              <a:spcAft>
                <a:spcPts val="0"/>
              </a:spcAft>
              <a:buClr>
                <a:schemeClr val="accent4"/>
              </a:buClr>
              <a:buSzPts val="6000"/>
              <a:buNone/>
              <a:defRPr sz="6000" b="1">
                <a:solidFill>
                  <a:schemeClr val="accent4"/>
                </a:solidFill>
              </a:defRPr>
            </a:lvl9pPr>
          </a:lstStyle>
          <a:p>
            <a:endParaRPr/>
          </a:p>
        </p:txBody>
      </p:sp>
      <p:sp>
        <p:nvSpPr>
          <p:cNvPr id="1482" name="Google Shape;1482;p74"/>
          <p:cNvSpPr txBox="1">
            <a:spLocks noGrp="1"/>
          </p:cNvSpPr>
          <p:nvPr>
            <p:ph type="subTitle" idx="14"/>
          </p:nvPr>
        </p:nvSpPr>
        <p:spPr>
          <a:xfrm>
            <a:off x="5052300" y="41308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83" name="Google Shape;1483;p74"/>
          <p:cNvSpPr txBox="1">
            <a:spLocks noGrp="1"/>
          </p:cNvSpPr>
          <p:nvPr>
            <p:ph type="subTitle" idx="15"/>
          </p:nvPr>
        </p:nvSpPr>
        <p:spPr>
          <a:xfrm>
            <a:off x="5052300" y="27957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0. Two silos">
  <p:cSld name="Two silos">
    <p:spTree>
      <p:nvGrpSpPr>
        <p:cNvPr id="1" name="Shape 1484"/>
        <p:cNvGrpSpPr/>
        <p:nvPr/>
      </p:nvGrpSpPr>
      <p:grpSpPr>
        <a:xfrm>
          <a:off x="0" y="0"/>
          <a:ext cx="0" cy="0"/>
          <a:chOff x="0" y="0"/>
          <a:chExt cx="0" cy="0"/>
        </a:xfrm>
      </p:grpSpPr>
      <p:sp>
        <p:nvSpPr>
          <p:cNvPr id="1485" name="Google Shape;1485;p75"/>
          <p:cNvSpPr/>
          <p:nvPr/>
        </p:nvSpPr>
        <p:spPr>
          <a:xfrm>
            <a:off x="4829025" y="742950"/>
            <a:ext cx="3638700" cy="3419400"/>
          </a:xfrm>
          <a:prstGeom prst="roundRect">
            <a:avLst>
              <a:gd name="adj" fmla="val 2778"/>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86" name="Google Shape;1486;p75"/>
          <p:cNvSpPr/>
          <p:nvPr/>
        </p:nvSpPr>
        <p:spPr>
          <a:xfrm>
            <a:off x="676275" y="742950"/>
            <a:ext cx="3638700" cy="3419400"/>
          </a:xfrm>
          <a:prstGeom prst="roundRect">
            <a:avLst>
              <a:gd name="adj" fmla="val 3159"/>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487" name="Google Shape;1487;p75"/>
          <p:cNvCxnSpPr/>
          <p:nvPr/>
        </p:nvCxnSpPr>
        <p:spPr>
          <a:xfrm>
            <a:off x="1218475" y="2163390"/>
            <a:ext cx="2533800" cy="0"/>
          </a:xfrm>
          <a:prstGeom prst="straightConnector1">
            <a:avLst/>
          </a:prstGeom>
          <a:noFill/>
          <a:ln w="19050" cap="rnd" cmpd="sng">
            <a:solidFill>
              <a:schemeClr val="dk2"/>
            </a:solidFill>
            <a:prstDash val="solid"/>
            <a:round/>
            <a:headEnd type="none" w="sm" len="sm"/>
            <a:tailEnd type="none" w="sm" len="sm"/>
          </a:ln>
        </p:spPr>
      </p:cxnSp>
      <p:cxnSp>
        <p:nvCxnSpPr>
          <p:cNvPr id="1488" name="Google Shape;1488;p75"/>
          <p:cNvCxnSpPr/>
          <p:nvPr/>
        </p:nvCxnSpPr>
        <p:spPr>
          <a:xfrm>
            <a:off x="1240666" y="2984896"/>
            <a:ext cx="2533800" cy="0"/>
          </a:xfrm>
          <a:prstGeom prst="straightConnector1">
            <a:avLst/>
          </a:prstGeom>
          <a:noFill/>
          <a:ln w="19050" cap="rnd" cmpd="sng">
            <a:solidFill>
              <a:schemeClr val="dk2"/>
            </a:solidFill>
            <a:prstDash val="solid"/>
            <a:round/>
            <a:headEnd type="none" w="sm" len="sm"/>
            <a:tailEnd type="none" w="sm" len="sm"/>
          </a:ln>
        </p:spPr>
      </p:cxnSp>
      <p:cxnSp>
        <p:nvCxnSpPr>
          <p:cNvPr id="1489" name="Google Shape;1489;p75"/>
          <p:cNvCxnSpPr/>
          <p:nvPr/>
        </p:nvCxnSpPr>
        <p:spPr>
          <a:xfrm>
            <a:off x="5371226" y="2163390"/>
            <a:ext cx="2533800" cy="0"/>
          </a:xfrm>
          <a:prstGeom prst="straightConnector1">
            <a:avLst/>
          </a:prstGeom>
          <a:noFill/>
          <a:ln w="19050" cap="rnd" cmpd="sng">
            <a:solidFill>
              <a:schemeClr val="dk2"/>
            </a:solidFill>
            <a:prstDash val="solid"/>
            <a:round/>
            <a:headEnd type="none" w="sm" len="sm"/>
            <a:tailEnd type="none" w="sm" len="sm"/>
          </a:ln>
        </p:spPr>
      </p:cxnSp>
      <p:cxnSp>
        <p:nvCxnSpPr>
          <p:cNvPr id="1490" name="Google Shape;1490;p75"/>
          <p:cNvCxnSpPr/>
          <p:nvPr/>
        </p:nvCxnSpPr>
        <p:spPr>
          <a:xfrm>
            <a:off x="5393417" y="2984896"/>
            <a:ext cx="2533800" cy="0"/>
          </a:xfrm>
          <a:prstGeom prst="straightConnector1">
            <a:avLst/>
          </a:prstGeom>
          <a:noFill/>
          <a:ln w="19050" cap="rnd" cmpd="sng">
            <a:solidFill>
              <a:schemeClr val="dk2"/>
            </a:solidFill>
            <a:prstDash val="solid"/>
            <a:round/>
            <a:headEnd type="none" w="sm" len="sm"/>
            <a:tailEnd type="none" w="sm" len="sm"/>
          </a:ln>
        </p:spPr>
      </p:cxnSp>
      <p:sp>
        <p:nvSpPr>
          <p:cNvPr id="1491" name="Google Shape;1491;p75"/>
          <p:cNvSpPr/>
          <p:nvPr/>
        </p:nvSpPr>
        <p:spPr>
          <a:xfrm>
            <a:off x="1212525" y="551933"/>
            <a:ext cx="25662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92" name="Google Shape;1492;p75"/>
          <p:cNvSpPr/>
          <p:nvPr/>
        </p:nvSpPr>
        <p:spPr>
          <a:xfrm>
            <a:off x="5365283" y="551933"/>
            <a:ext cx="25662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493" name="Google Shape;1493;p75"/>
          <p:cNvGrpSpPr/>
          <p:nvPr/>
        </p:nvGrpSpPr>
        <p:grpSpPr>
          <a:xfrm>
            <a:off x="9190200" y="0"/>
            <a:ext cx="2579242" cy="2568339"/>
            <a:chOff x="22170399" y="777240"/>
            <a:chExt cx="6877978" cy="6848903"/>
          </a:xfrm>
        </p:grpSpPr>
        <p:grpSp>
          <p:nvGrpSpPr>
            <p:cNvPr id="1494" name="Google Shape;1494;p75"/>
            <p:cNvGrpSpPr/>
            <p:nvPr/>
          </p:nvGrpSpPr>
          <p:grpSpPr>
            <a:xfrm>
              <a:off x="22170399" y="777240"/>
              <a:ext cx="6877978" cy="6848903"/>
              <a:chOff x="22155159" y="0"/>
              <a:chExt cx="6877978" cy="6848903"/>
            </a:xfrm>
          </p:grpSpPr>
          <p:sp>
            <p:nvSpPr>
              <p:cNvPr id="1495" name="Google Shape;1495;p7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496" name="Google Shape;1496;p7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497" name="Google Shape;1497;p7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498" name="Google Shape;1498;p7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499" name="Google Shape;1499;p7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500" name="Google Shape;1500;p7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501" name="Google Shape;1501;p7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502" name="Google Shape;1502;p7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503" name="Google Shape;1503;p7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504" name="Google Shape;1504;p7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505" name="Google Shape;1505;p7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506" name="Google Shape;1506;p7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507" name="Google Shape;1507;p7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508" name="Google Shape;1508;p7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509" name="Google Shape;1509;p75"/>
          <p:cNvSpPr txBox="1">
            <a:spLocks noGrp="1"/>
          </p:cNvSpPr>
          <p:nvPr>
            <p:ph type="subTitle" idx="1"/>
          </p:nvPr>
        </p:nvSpPr>
        <p:spPr>
          <a:xfrm>
            <a:off x="1447525" y="578325"/>
            <a:ext cx="2075700" cy="34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510" name="Google Shape;1510;p75"/>
          <p:cNvSpPr txBox="1">
            <a:spLocks noGrp="1"/>
          </p:cNvSpPr>
          <p:nvPr>
            <p:ph type="subTitle" idx="2"/>
          </p:nvPr>
        </p:nvSpPr>
        <p:spPr>
          <a:xfrm>
            <a:off x="1673350" y="1517900"/>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1" name="Google Shape;1511;p75"/>
          <p:cNvSpPr txBox="1">
            <a:spLocks noGrp="1"/>
          </p:cNvSpPr>
          <p:nvPr>
            <p:ph type="subTitle" idx="3"/>
          </p:nvPr>
        </p:nvSpPr>
        <p:spPr>
          <a:xfrm>
            <a:off x="1673352" y="2340864"/>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2" name="Google Shape;1512;p75"/>
          <p:cNvSpPr txBox="1">
            <a:spLocks noGrp="1"/>
          </p:cNvSpPr>
          <p:nvPr>
            <p:ph type="subTitle" idx="4"/>
          </p:nvPr>
        </p:nvSpPr>
        <p:spPr>
          <a:xfrm>
            <a:off x="1673352" y="3154680"/>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3" name="Google Shape;1513;p75"/>
          <p:cNvSpPr txBox="1">
            <a:spLocks noGrp="1"/>
          </p:cNvSpPr>
          <p:nvPr>
            <p:ph type="subTitle" idx="5"/>
          </p:nvPr>
        </p:nvSpPr>
        <p:spPr>
          <a:xfrm>
            <a:off x="6007952" y="1515617"/>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4" name="Google Shape;1514;p75"/>
          <p:cNvSpPr txBox="1">
            <a:spLocks noGrp="1"/>
          </p:cNvSpPr>
          <p:nvPr>
            <p:ph type="subTitle" idx="6"/>
          </p:nvPr>
        </p:nvSpPr>
        <p:spPr>
          <a:xfrm>
            <a:off x="6007952" y="2338577"/>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5" name="Google Shape;1515;p75"/>
          <p:cNvSpPr txBox="1">
            <a:spLocks noGrp="1"/>
          </p:cNvSpPr>
          <p:nvPr>
            <p:ph type="subTitle" idx="7"/>
          </p:nvPr>
        </p:nvSpPr>
        <p:spPr>
          <a:xfrm>
            <a:off x="6007952" y="3152393"/>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6" name="Google Shape;1516;p75"/>
          <p:cNvSpPr txBox="1">
            <a:spLocks noGrp="1"/>
          </p:cNvSpPr>
          <p:nvPr>
            <p:ph type="subTitle" idx="8"/>
          </p:nvPr>
        </p:nvSpPr>
        <p:spPr>
          <a:xfrm>
            <a:off x="5622475" y="576075"/>
            <a:ext cx="20757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1. Three silos">
  <p:cSld name="Three silos">
    <p:spTree>
      <p:nvGrpSpPr>
        <p:cNvPr id="1" name="Shape 1517"/>
        <p:cNvGrpSpPr/>
        <p:nvPr/>
      </p:nvGrpSpPr>
      <p:grpSpPr>
        <a:xfrm>
          <a:off x="0" y="0"/>
          <a:ext cx="0" cy="0"/>
          <a:chOff x="0" y="0"/>
          <a:chExt cx="0" cy="0"/>
        </a:xfrm>
      </p:grpSpPr>
      <p:sp>
        <p:nvSpPr>
          <p:cNvPr id="1518" name="Google Shape;1518;p76"/>
          <p:cNvSpPr/>
          <p:nvPr/>
        </p:nvSpPr>
        <p:spPr>
          <a:xfrm>
            <a:off x="6154208" y="830669"/>
            <a:ext cx="2577600" cy="3419400"/>
          </a:xfrm>
          <a:prstGeom prst="roundRect">
            <a:avLst>
              <a:gd name="adj" fmla="val 2991"/>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19" name="Google Shape;1519;p76"/>
          <p:cNvSpPr/>
          <p:nvPr/>
        </p:nvSpPr>
        <p:spPr>
          <a:xfrm>
            <a:off x="3283251" y="830669"/>
            <a:ext cx="2577600" cy="3419400"/>
          </a:xfrm>
          <a:prstGeom prst="roundRect">
            <a:avLst>
              <a:gd name="adj" fmla="val 3685"/>
            </a:avLst>
          </a:prstGeom>
          <a:noFill/>
          <a:ln w="19050" cap="flat" cmpd="sng">
            <a:solidFill>
              <a:srgbClr val="797EF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20" name="Google Shape;1520;p76"/>
          <p:cNvSpPr/>
          <p:nvPr/>
        </p:nvSpPr>
        <p:spPr>
          <a:xfrm>
            <a:off x="455840" y="830669"/>
            <a:ext cx="2577600" cy="3419400"/>
          </a:xfrm>
          <a:prstGeom prst="roundRect">
            <a:avLst>
              <a:gd name="adj" fmla="val 3647"/>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521" name="Google Shape;1521;p76"/>
          <p:cNvCxnSpPr/>
          <p:nvPr/>
        </p:nvCxnSpPr>
        <p:spPr>
          <a:xfrm>
            <a:off x="736594"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1522" name="Google Shape;1522;p76"/>
          <p:cNvCxnSpPr/>
          <p:nvPr/>
        </p:nvCxnSpPr>
        <p:spPr>
          <a:xfrm>
            <a:off x="758785" y="3072615"/>
            <a:ext cx="2023200" cy="0"/>
          </a:xfrm>
          <a:prstGeom prst="straightConnector1">
            <a:avLst/>
          </a:prstGeom>
          <a:noFill/>
          <a:ln w="19050" cap="rnd" cmpd="sng">
            <a:solidFill>
              <a:schemeClr val="dk2"/>
            </a:solidFill>
            <a:prstDash val="solid"/>
            <a:round/>
            <a:headEnd type="none" w="sm" len="sm"/>
            <a:tailEnd type="none" w="sm" len="sm"/>
          </a:ln>
        </p:spPr>
      </p:cxnSp>
      <p:cxnSp>
        <p:nvCxnSpPr>
          <p:cNvPr id="1523" name="Google Shape;1523;p76"/>
          <p:cNvCxnSpPr/>
          <p:nvPr/>
        </p:nvCxnSpPr>
        <p:spPr>
          <a:xfrm>
            <a:off x="3571004"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1524" name="Google Shape;1524;p76"/>
          <p:cNvCxnSpPr/>
          <p:nvPr/>
        </p:nvCxnSpPr>
        <p:spPr>
          <a:xfrm>
            <a:off x="3593195" y="3072615"/>
            <a:ext cx="2023200" cy="0"/>
          </a:xfrm>
          <a:prstGeom prst="straightConnector1">
            <a:avLst/>
          </a:prstGeom>
          <a:noFill/>
          <a:ln w="19050" cap="rnd" cmpd="sng">
            <a:solidFill>
              <a:schemeClr val="dk2"/>
            </a:solidFill>
            <a:prstDash val="solid"/>
            <a:round/>
            <a:headEnd type="none" w="sm" len="sm"/>
            <a:tailEnd type="none" w="sm" len="sm"/>
          </a:ln>
        </p:spPr>
      </p:cxnSp>
      <p:cxnSp>
        <p:nvCxnSpPr>
          <p:cNvPr id="1525" name="Google Shape;1525;p76"/>
          <p:cNvCxnSpPr/>
          <p:nvPr/>
        </p:nvCxnSpPr>
        <p:spPr>
          <a:xfrm>
            <a:off x="6426989"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1526" name="Google Shape;1526;p76"/>
          <p:cNvCxnSpPr/>
          <p:nvPr/>
        </p:nvCxnSpPr>
        <p:spPr>
          <a:xfrm>
            <a:off x="6449180" y="3072615"/>
            <a:ext cx="2023200" cy="0"/>
          </a:xfrm>
          <a:prstGeom prst="straightConnector1">
            <a:avLst/>
          </a:prstGeom>
          <a:noFill/>
          <a:ln w="19050" cap="rnd" cmpd="sng">
            <a:solidFill>
              <a:schemeClr val="dk2"/>
            </a:solidFill>
            <a:prstDash val="solid"/>
            <a:round/>
            <a:headEnd type="none" w="sm" len="sm"/>
            <a:tailEnd type="none" w="sm" len="sm"/>
          </a:ln>
        </p:spPr>
      </p:cxnSp>
      <p:sp>
        <p:nvSpPr>
          <p:cNvPr id="1527" name="Google Shape;1527;p76"/>
          <p:cNvSpPr/>
          <p:nvPr/>
        </p:nvSpPr>
        <p:spPr>
          <a:xfrm>
            <a:off x="737788" y="637259"/>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528" name="Google Shape;1528;p76"/>
          <p:cNvSpPr/>
          <p:nvPr/>
        </p:nvSpPr>
        <p:spPr>
          <a:xfrm>
            <a:off x="3565200" y="658156"/>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529" name="Google Shape;1529;p76"/>
          <p:cNvSpPr/>
          <p:nvPr/>
        </p:nvSpPr>
        <p:spPr>
          <a:xfrm>
            <a:off x="6436157" y="637259"/>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530" name="Google Shape;1530;p76"/>
          <p:cNvGrpSpPr/>
          <p:nvPr/>
        </p:nvGrpSpPr>
        <p:grpSpPr>
          <a:xfrm>
            <a:off x="9190200" y="0"/>
            <a:ext cx="2579242" cy="2568339"/>
            <a:chOff x="22170399" y="777240"/>
            <a:chExt cx="6877978" cy="6848903"/>
          </a:xfrm>
        </p:grpSpPr>
        <p:grpSp>
          <p:nvGrpSpPr>
            <p:cNvPr id="1531" name="Google Shape;1531;p76"/>
            <p:cNvGrpSpPr/>
            <p:nvPr/>
          </p:nvGrpSpPr>
          <p:grpSpPr>
            <a:xfrm>
              <a:off x="22170399" y="777240"/>
              <a:ext cx="6877978" cy="6848903"/>
              <a:chOff x="22155159" y="0"/>
              <a:chExt cx="6877978" cy="6848903"/>
            </a:xfrm>
          </p:grpSpPr>
          <p:sp>
            <p:nvSpPr>
              <p:cNvPr id="1532" name="Google Shape;1532;p7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533" name="Google Shape;1533;p7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534" name="Google Shape;1534;p7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535" name="Google Shape;1535;p7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536" name="Google Shape;1536;p7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537" name="Google Shape;1537;p7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538" name="Google Shape;1538;p7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539" name="Google Shape;1539;p7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540" name="Google Shape;1540;p7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541" name="Google Shape;1541;p7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542" name="Google Shape;1542;p7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543" name="Google Shape;1543;p7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544" name="Google Shape;1544;p7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545" name="Google Shape;1545;p7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546" name="Google Shape;1546;p76"/>
          <p:cNvSpPr txBox="1">
            <a:spLocks noGrp="1"/>
          </p:cNvSpPr>
          <p:nvPr>
            <p:ph type="subTitle" idx="1"/>
          </p:nvPr>
        </p:nvSpPr>
        <p:spPr>
          <a:xfrm>
            <a:off x="988438"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547" name="Google Shape;1547;p76"/>
          <p:cNvSpPr txBox="1">
            <a:spLocks noGrp="1"/>
          </p:cNvSpPr>
          <p:nvPr>
            <p:ph type="subTitle" idx="2"/>
          </p:nvPr>
        </p:nvSpPr>
        <p:spPr>
          <a:xfrm>
            <a:off x="1275323" y="15999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48" name="Google Shape;1548;p76"/>
          <p:cNvSpPr txBox="1">
            <a:spLocks noGrp="1"/>
          </p:cNvSpPr>
          <p:nvPr>
            <p:ph type="subTitle" idx="3"/>
          </p:nvPr>
        </p:nvSpPr>
        <p:spPr>
          <a:xfrm>
            <a:off x="1275323" y="24229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49" name="Google Shape;1549;p76"/>
          <p:cNvSpPr txBox="1">
            <a:spLocks noGrp="1"/>
          </p:cNvSpPr>
          <p:nvPr>
            <p:ph type="subTitle" idx="4"/>
          </p:nvPr>
        </p:nvSpPr>
        <p:spPr>
          <a:xfrm>
            <a:off x="1275323" y="32367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0" name="Google Shape;1550;p76"/>
          <p:cNvSpPr txBox="1">
            <a:spLocks noGrp="1"/>
          </p:cNvSpPr>
          <p:nvPr>
            <p:ph type="subTitle" idx="5"/>
          </p:nvPr>
        </p:nvSpPr>
        <p:spPr>
          <a:xfrm>
            <a:off x="3815850"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551" name="Google Shape;1551;p76"/>
          <p:cNvSpPr txBox="1">
            <a:spLocks noGrp="1"/>
          </p:cNvSpPr>
          <p:nvPr>
            <p:ph type="subTitle" idx="6"/>
          </p:nvPr>
        </p:nvSpPr>
        <p:spPr>
          <a:xfrm>
            <a:off x="4143548" y="15790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2" name="Google Shape;1552;p76"/>
          <p:cNvSpPr txBox="1">
            <a:spLocks noGrp="1"/>
          </p:cNvSpPr>
          <p:nvPr>
            <p:ph type="subTitle" idx="7"/>
          </p:nvPr>
        </p:nvSpPr>
        <p:spPr>
          <a:xfrm>
            <a:off x="4143548" y="24020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3" name="Google Shape;1553;p76"/>
          <p:cNvSpPr txBox="1">
            <a:spLocks noGrp="1"/>
          </p:cNvSpPr>
          <p:nvPr>
            <p:ph type="subTitle" idx="8"/>
          </p:nvPr>
        </p:nvSpPr>
        <p:spPr>
          <a:xfrm>
            <a:off x="4143548" y="32158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4" name="Google Shape;1554;p76"/>
          <p:cNvSpPr txBox="1">
            <a:spLocks noGrp="1"/>
          </p:cNvSpPr>
          <p:nvPr>
            <p:ph type="subTitle" idx="9"/>
          </p:nvPr>
        </p:nvSpPr>
        <p:spPr>
          <a:xfrm>
            <a:off x="6686807"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555" name="Google Shape;1555;p76"/>
          <p:cNvSpPr txBox="1">
            <a:spLocks noGrp="1"/>
          </p:cNvSpPr>
          <p:nvPr>
            <p:ph type="subTitle" idx="13"/>
          </p:nvPr>
        </p:nvSpPr>
        <p:spPr>
          <a:xfrm>
            <a:off x="7016873" y="15790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6" name="Google Shape;1556;p76"/>
          <p:cNvSpPr txBox="1">
            <a:spLocks noGrp="1"/>
          </p:cNvSpPr>
          <p:nvPr>
            <p:ph type="subTitle" idx="14"/>
          </p:nvPr>
        </p:nvSpPr>
        <p:spPr>
          <a:xfrm>
            <a:off x="7016873" y="24020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7" name="Google Shape;1557;p76"/>
          <p:cNvSpPr txBox="1">
            <a:spLocks noGrp="1"/>
          </p:cNvSpPr>
          <p:nvPr>
            <p:ph type="subTitle" idx="15"/>
          </p:nvPr>
        </p:nvSpPr>
        <p:spPr>
          <a:xfrm>
            <a:off x="7016873" y="32158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2. Four part gradient cycle_1">
  <p:cSld name="Four part gradient cycle_1">
    <p:spTree>
      <p:nvGrpSpPr>
        <p:cNvPr id="1" name="Shape 1558"/>
        <p:cNvGrpSpPr/>
        <p:nvPr/>
      </p:nvGrpSpPr>
      <p:grpSpPr>
        <a:xfrm>
          <a:off x="0" y="0"/>
          <a:ext cx="0" cy="0"/>
          <a:chOff x="0" y="0"/>
          <a:chExt cx="0" cy="0"/>
        </a:xfrm>
      </p:grpSpPr>
      <p:grpSp>
        <p:nvGrpSpPr>
          <p:cNvPr id="1559" name="Google Shape;1559;p77"/>
          <p:cNvGrpSpPr/>
          <p:nvPr/>
        </p:nvGrpSpPr>
        <p:grpSpPr>
          <a:xfrm rot="-5400000" flipH="1">
            <a:off x="5969675" y="1920075"/>
            <a:ext cx="120038" cy="1042515"/>
            <a:chOff x="8582641" y="8238480"/>
            <a:chExt cx="320100" cy="2780040"/>
          </a:xfrm>
        </p:grpSpPr>
        <p:cxnSp>
          <p:nvCxnSpPr>
            <p:cNvPr id="1560" name="Google Shape;1560;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61" name="Google Shape;1561;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562" name="Google Shape;1562;p77"/>
          <p:cNvGrpSpPr/>
          <p:nvPr/>
        </p:nvGrpSpPr>
        <p:grpSpPr>
          <a:xfrm rot="5400000">
            <a:off x="3043282" y="1907607"/>
            <a:ext cx="120037" cy="1042515"/>
            <a:chOff x="8582641" y="8238480"/>
            <a:chExt cx="320100" cy="2780040"/>
          </a:xfrm>
        </p:grpSpPr>
        <p:cxnSp>
          <p:nvCxnSpPr>
            <p:cNvPr id="1563" name="Google Shape;1563;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64" name="Google Shape;1564;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565" name="Google Shape;1565;p77"/>
          <p:cNvGrpSpPr/>
          <p:nvPr/>
        </p:nvGrpSpPr>
        <p:grpSpPr>
          <a:xfrm>
            <a:off x="4520726" y="3278900"/>
            <a:ext cx="120037" cy="1042515"/>
            <a:chOff x="8582641" y="8238480"/>
            <a:chExt cx="320100" cy="2780040"/>
          </a:xfrm>
        </p:grpSpPr>
        <p:cxnSp>
          <p:nvCxnSpPr>
            <p:cNvPr id="1566" name="Google Shape;1566;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67" name="Google Shape;1567;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568" name="Google Shape;1568;p77"/>
          <p:cNvGrpSpPr/>
          <p:nvPr/>
        </p:nvGrpSpPr>
        <p:grpSpPr>
          <a:xfrm rot="10800000" flipH="1">
            <a:off x="4520726" y="414431"/>
            <a:ext cx="120037" cy="1042515"/>
            <a:chOff x="8582641" y="8238480"/>
            <a:chExt cx="320100" cy="2780040"/>
          </a:xfrm>
        </p:grpSpPr>
        <p:cxnSp>
          <p:nvCxnSpPr>
            <p:cNvPr id="1569" name="Google Shape;1569;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70" name="Google Shape;1570;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571" name="Google Shape;1571;p77"/>
          <p:cNvGrpSpPr/>
          <p:nvPr/>
        </p:nvGrpSpPr>
        <p:grpSpPr>
          <a:xfrm flipH="1">
            <a:off x="3227106" y="1057301"/>
            <a:ext cx="2689653" cy="2742926"/>
            <a:chOff x="2466726" y="-956149"/>
            <a:chExt cx="10032274" cy="10058401"/>
          </a:xfrm>
        </p:grpSpPr>
        <p:sp>
          <p:nvSpPr>
            <p:cNvPr id="1572" name="Google Shape;1572;p77"/>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1573" name="Google Shape;1573;p77"/>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1574" name="Google Shape;1574;p77"/>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1575" name="Google Shape;1575;p77"/>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grpSp>
        <p:nvGrpSpPr>
          <p:cNvPr id="1576" name="Google Shape;1576;p77"/>
          <p:cNvGrpSpPr/>
          <p:nvPr/>
        </p:nvGrpSpPr>
        <p:grpSpPr>
          <a:xfrm>
            <a:off x="9190200" y="0"/>
            <a:ext cx="2579242" cy="2568339"/>
            <a:chOff x="22170399" y="777240"/>
            <a:chExt cx="6877978" cy="6848903"/>
          </a:xfrm>
        </p:grpSpPr>
        <p:grpSp>
          <p:nvGrpSpPr>
            <p:cNvPr id="1577" name="Google Shape;1577;p77"/>
            <p:cNvGrpSpPr/>
            <p:nvPr/>
          </p:nvGrpSpPr>
          <p:grpSpPr>
            <a:xfrm>
              <a:off x="22170399" y="777240"/>
              <a:ext cx="6877978" cy="6848903"/>
              <a:chOff x="22155159" y="0"/>
              <a:chExt cx="6877978" cy="6848903"/>
            </a:xfrm>
          </p:grpSpPr>
          <p:sp>
            <p:nvSpPr>
              <p:cNvPr id="1578" name="Google Shape;1578;p7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579" name="Google Shape;1579;p7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580" name="Google Shape;1580;p7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581" name="Google Shape;1581;p7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582" name="Google Shape;1582;p7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583" name="Google Shape;1583;p7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584" name="Google Shape;1584;p7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585" name="Google Shape;1585;p7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586" name="Google Shape;1586;p7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587" name="Google Shape;1587;p7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588" name="Google Shape;1588;p7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589" name="Google Shape;1589;p7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590" name="Google Shape;1590;p7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591" name="Google Shape;1591;p7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592" name="Google Shape;1592;p77"/>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593" name="Google Shape;1593;p77"/>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594" name="Google Shape;1594;p77"/>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595" name="Google Shape;1595;p77"/>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596" name="Google Shape;1596;p77"/>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597" name="Google Shape;1597;p77"/>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598" name="Google Shape;1598;p77"/>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599" name="Google Shape;1599;p77"/>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73. Four part gradient cycle_2">
  <p:cSld name="Four part gradient cycle_2">
    <p:spTree>
      <p:nvGrpSpPr>
        <p:cNvPr id="1" name="Shape 1600"/>
        <p:cNvGrpSpPr/>
        <p:nvPr/>
      </p:nvGrpSpPr>
      <p:grpSpPr>
        <a:xfrm>
          <a:off x="0" y="0"/>
          <a:ext cx="0" cy="0"/>
          <a:chOff x="0" y="0"/>
          <a:chExt cx="0" cy="0"/>
        </a:xfrm>
      </p:grpSpPr>
      <p:grpSp>
        <p:nvGrpSpPr>
          <p:cNvPr id="1601" name="Google Shape;1601;p78"/>
          <p:cNvGrpSpPr/>
          <p:nvPr/>
        </p:nvGrpSpPr>
        <p:grpSpPr>
          <a:xfrm rot="-5400000" flipH="1">
            <a:off x="5969675" y="1920075"/>
            <a:ext cx="120038" cy="1042515"/>
            <a:chOff x="8582641" y="8238480"/>
            <a:chExt cx="320100" cy="2780040"/>
          </a:xfrm>
        </p:grpSpPr>
        <p:cxnSp>
          <p:nvCxnSpPr>
            <p:cNvPr id="1602" name="Google Shape;1602;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03" name="Google Shape;1603;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04" name="Google Shape;1604;p78"/>
          <p:cNvGrpSpPr/>
          <p:nvPr/>
        </p:nvGrpSpPr>
        <p:grpSpPr>
          <a:xfrm rot="5400000">
            <a:off x="3043282" y="1907607"/>
            <a:ext cx="120037" cy="1042515"/>
            <a:chOff x="8582641" y="8238480"/>
            <a:chExt cx="320100" cy="2780040"/>
          </a:xfrm>
        </p:grpSpPr>
        <p:cxnSp>
          <p:nvCxnSpPr>
            <p:cNvPr id="1605" name="Google Shape;1605;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06" name="Google Shape;1606;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07" name="Google Shape;1607;p78"/>
          <p:cNvGrpSpPr/>
          <p:nvPr/>
        </p:nvGrpSpPr>
        <p:grpSpPr>
          <a:xfrm>
            <a:off x="4520726" y="3278900"/>
            <a:ext cx="120037" cy="1042515"/>
            <a:chOff x="8582641" y="8238480"/>
            <a:chExt cx="320100" cy="2780040"/>
          </a:xfrm>
        </p:grpSpPr>
        <p:cxnSp>
          <p:nvCxnSpPr>
            <p:cNvPr id="1608" name="Google Shape;1608;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09" name="Google Shape;1609;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10" name="Google Shape;1610;p78"/>
          <p:cNvGrpSpPr/>
          <p:nvPr/>
        </p:nvGrpSpPr>
        <p:grpSpPr>
          <a:xfrm rot="10800000" flipH="1">
            <a:off x="4520726" y="414431"/>
            <a:ext cx="120037" cy="1042515"/>
            <a:chOff x="8582641" y="8238480"/>
            <a:chExt cx="320100" cy="2780040"/>
          </a:xfrm>
        </p:grpSpPr>
        <p:cxnSp>
          <p:nvCxnSpPr>
            <p:cNvPr id="1611" name="Google Shape;1611;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12" name="Google Shape;1612;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13" name="Google Shape;1613;p78"/>
          <p:cNvGrpSpPr/>
          <p:nvPr/>
        </p:nvGrpSpPr>
        <p:grpSpPr>
          <a:xfrm flipH="1">
            <a:off x="3227106" y="1057388"/>
            <a:ext cx="2689653" cy="2742926"/>
            <a:chOff x="2466726" y="-956149"/>
            <a:chExt cx="10032274" cy="10058401"/>
          </a:xfrm>
        </p:grpSpPr>
        <p:sp>
          <p:nvSpPr>
            <p:cNvPr id="1614" name="Google Shape;1614;p78"/>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1615" name="Google Shape;1615;p78"/>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1616" name="Google Shape;1616;p78"/>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1617" name="Google Shape;1617;p78"/>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grpSp>
        <p:nvGrpSpPr>
          <p:cNvPr id="1618" name="Google Shape;1618;p78"/>
          <p:cNvGrpSpPr/>
          <p:nvPr/>
        </p:nvGrpSpPr>
        <p:grpSpPr>
          <a:xfrm>
            <a:off x="9190200" y="0"/>
            <a:ext cx="2579242" cy="2568339"/>
            <a:chOff x="22170399" y="777240"/>
            <a:chExt cx="6877978" cy="6848903"/>
          </a:xfrm>
        </p:grpSpPr>
        <p:grpSp>
          <p:nvGrpSpPr>
            <p:cNvPr id="1619" name="Google Shape;1619;p78"/>
            <p:cNvGrpSpPr/>
            <p:nvPr/>
          </p:nvGrpSpPr>
          <p:grpSpPr>
            <a:xfrm>
              <a:off x="22170399" y="777240"/>
              <a:ext cx="6877978" cy="6848903"/>
              <a:chOff x="22155159" y="0"/>
              <a:chExt cx="6877978" cy="6848903"/>
            </a:xfrm>
          </p:grpSpPr>
          <p:sp>
            <p:nvSpPr>
              <p:cNvPr id="1620" name="Google Shape;1620;p7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621" name="Google Shape;1621;p7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622" name="Google Shape;1622;p7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623" name="Google Shape;1623;p7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624" name="Google Shape;1624;p7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625" name="Google Shape;1625;p7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626" name="Google Shape;1626;p7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627" name="Google Shape;1627;p7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628" name="Google Shape;1628;p7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629" name="Google Shape;1629;p7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630" name="Google Shape;1630;p7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631" name="Google Shape;1631;p7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632" name="Google Shape;1632;p7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633" name="Google Shape;1633;p7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634" name="Google Shape;1634;p78"/>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635" name="Google Shape;1635;p78"/>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636" name="Google Shape;1636;p78"/>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37" name="Google Shape;1637;p78"/>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638" name="Google Shape;1638;p78"/>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39" name="Google Shape;1639;p78"/>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640" name="Google Shape;1640;p78"/>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41" name="Google Shape;1641;p78"/>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74. Three part gradient cycle_1">
  <p:cSld name="Three part gradient cycle_1">
    <p:spTree>
      <p:nvGrpSpPr>
        <p:cNvPr id="1" name="Shape 1642"/>
        <p:cNvGrpSpPr/>
        <p:nvPr/>
      </p:nvGrpSpPr>
      <p:grpSpPr>
        <a:xfrm>
          <a:off x="0" y="0"/>
          <a:ext cx="0" cy="0"/>
          <a:chOff x="0" y="0"/>
          <a:chExt cx="0" cy="0"/>
        </a:xfrm>
      </p:grpSpPr>
      <p:grpSp>
        <p:nvGrpSpPr>
          <p:cNvPr id="1643" name="Google Shape;1643;p79"/>
          <p:cNvGrpSpPr/>
          <p:nvPr/>
        </p:nvGrpSpPr>
        <p:grpSpPr>
          <a:xfrm rot="-5400000" flipH="1">
            <a:off x="5918108" y="2687023"/>
            <a:ext cx="120037" cy="1042515"/>
            <a:chOff x="8582641" y="8238480"/>
            <a:chExt cx="320100" cy="2780040"/>
          </a:xfrm>
        </p:grpSpPr>
        <p:cxnSp>
          <p:nvCxnSpPr>
            <p:cNvPr id="1644" name="Google Shape;1644;p7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45" name="Google Shape;1645;p7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46" name="Google Shape;1646;p79"/>
          <p:cNvGrpSpPr/>
          <p:nvPr/>
        </p:nvGrpSpPr>
        <p:grpSpPr>
          <a:xfrm rot="10800000" flipH="1">
            <a:off x="4520726" y="728756"/>
            <a:ext cx="120037" cy="1042515"/>
            <a:chOff x="8582641" y="8238480"/>
            <a:chExt cx="320100" cy="2780040"/>
          </a:xfrm>
        </p:grpSpPr>
        <p:cxnSp>
          <p:nvCxnSpPr>
            <p:cNvPr id="1647" name="Google Shape;1647;p7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48" name="Google Shape;1648;p7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49" name="Google Shape;1649;p79"/>
          <p:cNvGrpSpPr/>
          <p:nvPr/>
        </p:nvGrpSpPr>
        <p:grpSpPr>
          <a:xfrm rot="5400000">
            <a:off x="3106243" y="2687023"/>
            <a:ext cx="120037" cy="1042515"/>
            <a:chOff x="8582641" y="8238480"/>
            <a:chExt cx="320100" cy="2780040"/>
          </a:xfrm>
        </p:grpSpPr>
        <p:cxnSp>
          <p:nvCxnSpPr>
            <p:cNvPr id="1650" name="Google Shape;1650;p7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51" name="Google Shape;1651;p7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52" name="Google Shape;1652;p79"/>
          <p:cNvGrpSpPr/>
          <p:nvPr/>
        </p:nvGrpSpPr>
        <p:grpSpPr>
          <a:xfrm>
            <a:off x="3197242" y="1371569"/>
            <a:ext cx="2749076" cy="2742996"/>
            <a:chOff x="2779615" y="736954"/>
            <a:chExt cx="4778508" cy="4767941"/>
          </a:xfrm>
        </p:grpSpPr>
        <p:sp>
          <p:nvSpPr>
            <p:cNvPr id="1653" name="Google Shape;1653;p79"/>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1654" name="Google Shape;1654;p79"/>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1655" name="Google Shape;1655;p79"/>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grpSp>
        <p:nvGrpSpPr>
          <p:cNvPr id="1656" name="Google Shape;1656;p79"/>
          <p:cNvGrpSpPr/>
          <p:nvPr/>
        </p:nvGrpSpPr>
        <p:grpSpPr>
          <a:xfrm>
            <a:off x="9190200" y="0"/>
            <a:ext cx="2579242" cy="2568339"/>
            <a:chOff x="22170399" y="777240"/>
            <a:chExt cx="6877978" cy="6848903"/>
          </a:xfrm>
        </p:grpSpPr>
        <p:grpSp>
          <p:nvGrpSpPr>
            <p:cNvPr id="1657" name="Google Shape;1657;p79"/>
            <p:cNvGrpSpPr/>
            <p:nvPr/>
          </p:nvGrpSpPr>
          <p:grpSpPr>
            <a:xfrm>
              <a:off x="22170399" y="777240"/>
              <a:ext cx="6877978" cy="6848903"/>
              <a:chOff x="22155159" y="0"/>
              <a:chExt cx="6877978" cy="6848903"/>
            </a:xfrm>
          </p:grpSpPr>
          <p:sp>
            <p:nvSpPr>
              <p:cNvPr id="1658" name="Google Shape;1658;p7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659" name="Google Shape;1659;p7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660" name="Google Shape;1660;p7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661" name="Google Shape;1661;p7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662" name="Google Shape;1662;p7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663" name="Google Shape;1663;p7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664" name="Google Shape;1664;p7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665" name="Google Shape;1665;p7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666" name="Google Shape;1666;p7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667" name="Google Shape;1667;p7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668" name="Google Shape;1668;p7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669" name="Google Shape;1669;p7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670" name="Google Shape;1670;p7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671" name="Google Shape;1671;p7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672" name="Google Shape;1672;p79"/>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673" name="Google Shape;1673;p79"/>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674" name="Google Shape;1674;p79"/>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75" name="Google Shape;1675;p79"/>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676" name="Google Shape;1676;p79"/>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77" name="Google Shape;1677;p79"/>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5. Three part gradient cycle_2">
  <p:cSld name="Three part gradient cycle_2">
    <p:spTree>
      <p:nvGrpSpPr>
        <p:cNvPr id="1" name="Shape 1678"/>
        <p:cNvGrpSpPr/>
        <p:nvPr/>
      </p:nvGrpSpPr>
      <p:grpSpPr>
        <a:xfrm>
          <a:off x="0" y="0"/>
          <a:ext cx="0" cy="0"/>
          <a:chOff x="0" y="0"/>
          <a:chExt cx="0" cy="0"/>
        </a:xfrm>
      </p:grpSpPr>
      <p:grpSp>
        <p:nvGrpSpPr>
          <p:cNvPr id="1679" name="Google Shape;1679;p80"/>
          <p:cNvGrpSpPr/>
          <p:nvPr/>
        </p:nvGrpSpPr>
        <p:grpSpPr>
          <a:xfrm rot="-5400000" flipH="1">
            <a:off x="5918108" y="2687023"/>
            <a:ext cx="120037" cy="1042515"/>
            <a:chOff x="8582641" y="8238480"/>
            <a:chExt cx="320100" cy="2780040"/>
          </a:xfrm>
        </p:grpSpPr>
        <p:cxnSp>
          <p:nvCxnSpPr>
            <p:cNvPr id="1680" name="Google Shape;1680;p8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81" name="Google Shape;1681;p8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82" name="Google Shape;1682;p80"/>
          <p:cNvGrpSpPr/>
          <p:nvPr/>
        </p:nvGrpSpPr>
        <p:grpSpPr>
          <a:xfrm rot="10800000" flipH="1">
            <a:off x="4520726" y="728756"/>
            <a:ext cx="120037" cy="1042515"/>
            <a:chOff x="8582641" y="8238480"/>
            <a:chExt cx="320100" cy="2780040"/>
          </a:xfrm>
        </p:grpSpPr>
        <p:cxnSp>
          <p:nvCxnSpPr>
            <p:cNvPr id="1683" name="Google Shape;1683;p8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84" name="Google Shape;1684;p8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85" name="Google Shape;1685;p80"/>
          <p:cNvGrpSpPr/>
          <p:nvPr/>
        </p:nvGrpSpPr>
        <p:grpSpPr>
          <a:xfrm rot="5400000">
            <a:off x="3106243" y="2687023"/>
            <a:ext cx="120037" cy="1042515"/>
            <a:chOff x="8582641" y="8238480"/>
            <a:chExt cx="320100" cy="2780040"/>
          </a:xfrm>
        </p:grpSpPr>
        <p:cxnSp>
          <p:nvCxnSpPr>
            <p:cNvPr id="1686" name="Google Shape;1686;p8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87" name="Google Shape;1687;p8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88" name="Google Shape;1688;p80"/>
          <p:cNvGrpSpPr/>
          <p:nvPr/>
        </p:nvGrpSpPr>
        <p:grpSpPr>
          <a:xfrm>
            <a:off x="3197242" y="1371569"/>
            <a:ext cx="2749076" cy="2742996"/>
            <a:chOff x="2779615" y="736954"/>
            <a:chExt cx="4778508" cy="4767941"/>
          </a:xfrm>
        </p:grpSpPr>
        <p:sp>
          <p:nvSpPr>
            <p:cNvPr id="1689" name="Google Shape;1689;p80"/>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1690" name="Google Shape;1690;p80"/>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1691" name="Google Shape;1691;p80"/>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grpSp>
        <p:nvGrpSpPr>
          <p:cNvPr id="1692" name="Google Shape;1692;p80"/>
          <p:cNvGrpSpPr/>
          <p:nvPr/>
        </p:nvGrpSpPr>
        <p:grpSpPr>
          <a:xfrm>
            <a:off x="9190200" y="0"/>
            <a:ext cx="2579242" cy="2568339"/>
            <a:chOff x="22170399" y="777240"/>
            <a:chExt cx="6877978" cy="6848903"/>
          </a:xfrm>
        </p:grpSpPr>
        <p:grpSp>
          <p:nvGrpSpPr>
            <p:cNvPr id="1693" name="Google Shape;1693;p80"/>
            <p:cNvGrpSpPr/>
            <p:nvPr/>
          </p:nvGrpSpPr>
          <p:grpSpPr>
            <a:xfrm>
              <a:off x="22170399" y="777240"/>
              <a:ext cx="6877978" cy="6848903"/>
              <a:chOff x="22155159" y="0"/>
              <a:chExt cx="6877978" cy="6848903"/>
            </a:xfrm>
          </p:grpSpPr>
          <p:sp>
            <p:nvSpPr>
              <p:cNvPr id="1694" name="Google Shape;1694;p8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695" name="Google Shape;1695;p8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696" name="Google Shape;1696;p8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697" name="Google Shape;1697;p8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698" name="Google Shape;1698;p8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699" name="Google Shape;1699;p8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700" name="Google Shape;1700;p8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701" name="Google Shape;1701;p8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702" name="Google Shape;1702;p8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703" name="Google Shape;1703;p8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704" name="Google Shape;1704;p8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705" name="Google Shape;1705;p8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706" name="Google Shape;1706;p8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707" name="Google Shape;1707;p8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708" name="Google Shape;1708;p80"/>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09" name="Google Shape;1709;p80"/>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710" name="Google Shape;1710;p80"/>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11" name="Google Shape;1711;p80"/>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12" name="Google Shape;1712;p80"/>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13" name="Google Shape;1713;p80"/>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6. Five part cycle">
  <p:cSld name="Five part cycle">
    <p:spTree>
      <p:nvGrpSpPr>
        <p:cNvPr id="1" name="Shape 1714"/>
        <p:cNvGrpSpPr/>
        <p:nvPr/>
      </p:nvGrpSpPr>
      <p:grpSpPr>
        <a:xfrm>
          <a:off x="0" y="0"/>
          <a:ext cx="0" cy="0"/>
          <a:chOff x="0" y="0"/>
          <a:chExt cx="0" cy="0"/>
        </a:xfrm>
      </p:grpSpPr>
      <p:sp>
        <p:nvSpPr>
          <p:cNvPr id="1715" name="Google Shape;1715;p81"/>
          <p:cNvSpPr/>
          <p:nvPr/>
        </p:nvSpPr>
        <p:spPr>
          <a:xfrm>
            <a:off x="3389956" y="1414481"/>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1716" name="Google Shape;1716;p81"/>
          <p:cNvSpPr/>
          <p:nvPr/>
        </p:nvSpPr>
        <p:spPr>
          <a:xfrm>
            <a:off x="5370230" y="2013019"/>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17" name="Google Shape;1717;p81"/>
          <p:cNvSpPr/>
          <p:nvPr/>
        </p:nvSpPr>
        <p:spPr>
          <a:xfrm>
            <a:off x="4985640" y="3194649"/>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18" name="Google Shape;1718;p81"/>
          <p:cNvSpPr/>
          <p:nvPr/>
        </p:nvSpPr>
        <p:spPr>
          <a:xfrm>
            <a:off x="3540936" y="3194630"/>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19" name="Google Shape;1719;p81"/>
          <p:cNvSpPr/>
          <p:nvPr/>
        </p:nvSpPr>
        <p:spPr>
          <a:xfrm>
            <a:off x="3225069" y="2013019"/>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0" name="Google Shape;1720;p81"/>
          <p:cNvSpPr/>
          <p:nvPr/>
        </p:nvSpPr>
        <p:spPr>
          <a:xfrm>
            <a:off x="4280025" y="1185868"/>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721" name="Google Shape;1721;p81"/>
          <p:cNvGrpSpPr/>
          <p:nvPr/>
        </p:nvGrpSpPr>
        <p:grpSpPr>
          <a:xfrm>
            <a:off x="9190200" y="0"/>
            <a:ext cx="2579242" cy="2568339"/>
            <a:chOff x="22170399" y="777240"/>
            <a:chExt cx="6877978" cy="6848903"/>
          </a:xfrm>
        </p:grpSpPr>
        <p:grpSp>
          <p:nvGrpSpPr>
            <p:cNvPr id="1722" name="Google Shape;1722;p81"/>
            <p:cNvGrpSpPr/>
            <p:nvPr/>
          </p:nvGrpSpPr>
          <p:grpSpPr>
            <a:xfrm>
              <a:off x="22170399" y="777240"/>
              <a:ext cx="6877978" cy="6848903"/>
              <a:chOff x="22155159" y="0"/>
              <a:chExt cx="6877978" cy="6848903"/>
            </a:xfrm>
          </p:grpSpPr>
          <p:sp>
            <p:nvSpPr>
              <p:cNvPr id="1723" name="Google Shape;1723;p8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724" name="Google Shape;1724;p8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725" name="Google Shape;1725;p8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726" name="Google Shape;1726;p8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727" name="Google Shape;1727;p8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728" name="Google Shape;1728;p8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729" name="Google Shape;1729;p8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730" name="Google Shape;1730;p8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731" name="Google Shape;1731;p8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732" name="Google Shape;1732;p8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733" name="Google Shape;1733;p8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734" name="Google Shape;1734;p8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735" name="Google Shape;1735;p8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736" name="Google Shape;1736;p8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737" name="Google Shape;1737;p81"/>
          <p:cNvSpPr txBox="1">
            <a:spLocks noGrp="1"/>
          </p:cNvSpPr>
          <p:nvPr>
            <p:ph type="subTitle" idx="1"/>
          </p:nvPr>
        </p:nvSpPr>
        <p:spPr>
          <a:xfrm>
            <a:off x="963168" y="22250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38" name="Google Shape;1738;p81"/>
          <p:cNvSpPr txBox="1">
            <a:spLocks noGrp="1"/>
          </p:cNvSpPr>
          <p:nvPr>
            <p:ph type="subTitle" idx="2"/>
          </p:nvPr>
        </p:nvSpPr>
        <p:spPr>
          <a:xfrm>
            <a:off x="963168" y="22890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739" name="Google Shape;1739;p81"/>
          <p:cNvSpPr txBox="1">
            <a:spLocks noGrp="1"/>
          </p:cNvSpPr>
          <p:nvPr>
            <p:ph type="subTitle" idx="3"/>
          </p:nvPr>
        </p:nvSpPr>
        <p:spPr>
          <a:xfrm>
            <a:off x="4280036" y="5767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40" name="Google Shape;1740;p81"/>
          <p:cNvSpPr txBox="1">
            <a:spLocks noGrp="1"/>
          </p:cNvSpPr>
          <p:nvPr>
            <p:ph type="subTitle" idx="4"/>
          </p:nvPr>
        </p:nvSpPr>
        <p:spPr>
          <a:xfrm>
            <a:off x="4282436" y="6407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41" name="Google Shape;1741;p81"/>
          <p:cNvSpPr txBox="1">
            <a:spLocks noGrp="1"/>
          </p:cNvSpPr>
          <p:nvPr>
            <p:ph type="subTitle" idx="5"/>
          </p:nvPr>
        </p:nvSpPr>
        <p:spPr>
          <a:xfrm>
            <a:off x="5583936" y="3525815"/>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42" name="Google Shape;1742;p81"/>
          <p:cNvSpPr txBox="1">
            <a:spLocks noGrp="1"/>
          </p:cNvSpPr>
          <p:nvPr>
            <p:ph type="subTitle" idx="6"/>
          </p:nvPr>
        </p:nvSpPr>
        <p:spPr>
          <a:xfrm>
            <a:off x="5583936" y="35844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43" name="Google Shape;1743;p81"/>
          <p:cNvSpPr txBox="1">
            <a:spLocks noGrp="1"/>
          </p:cNvSpPr>
          <p:nvPr>
            <p:ph type="subTitle" idx="7"/>
          </p:nvPr>
        </p:nvSpPr>
        <p:spPr>
          <a:xfrm>
            <a:off x="6035494" y="2259872"/>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44" name="Google Shape;1744;p81"/>
          <p:cNvSpPr txBox="1">
            <a:spLocks noGrp="1"/>
          </p:cNvSpPr>
          <p:nvPr>
            <p:ph type="subTitle" idx="8"/>
          </p:nvPr>
        </p:nvSpPr>
        <p:spPr>
          <a:xfrm>
            <a:off x="6035494" y="2323880"/>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45" name="Google Shape;1745;p81"/>
          <p:cNvSpPr txBox="1">
            <a:spLocks noGrp="1"/>
          </p:cNvSpPr>
          <p:nvPr>
            <p:ph type="subTitle" idx="9"/>
          </p:nvPr>
        </p:nvSpPr>
        <p:spPr>
          <a:xfrm>
            <a:off x="1280436" y="35258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46" name="Google Shape;1746;p81"/>
          <p:cNvSpPr txBox="1">
            <a:spLocks noGrp="1"/>
          </p:cNvSpPr>
          <p:nvPr>
            <p:ph type="subTitle" idx="13"/>
          </p:nvPr>
        </p:nvSpPr>
        <p:spPr>
          <a:xfrm>
            <a:off x="1280436" y="3584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resentation title_2">
  <p:cSld name="Presentation title_2">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rgbClr val="A371F7"/>
              </a:buClr>
              <a:buSzPts val="4400"/>
              <a:buNone/>
              <a:defRPr sz="4400" b="1" i="0" u="none" strike="noStrike" cap="none">
                <a:solidFill>
                  <a:srgbClr val="A371F7"/>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pic>
        <p:nvPicPr>
          <p:cNvPr id="82" name="Google Shape;82;p9" descr="Image"/>
          <p:cNvPicPr preferRelativeResize="0"/>
          <p:nvPr/>
        </p:nvPicPr>
        <p:blipFill rotWithShape="1">
          <a:blip r:embed="rId2">
            <a:alphaModFix/>
          </a:blip>
          <a:srcRect/>
          <a:stretch/>
        </p:blipFill>
        <p:spPr>
          <a:xfrm>
            <a:off x="487136" y="494778"/>
            <a:ext cx="527371" cy="514350"/>
          </a:xfrm>
          <a:prstGeom prst="rect">
            <a:avLst/>
          </a:prstGeom>
          <a:noFill/>
          <a:ln>
            <a:noFill/>
          </a:ln>
        </p:spPr>
      </p:pic>
      <p:grpSp>
        <p:nvGrpSpPr>
          <p:cNvPr id="83" name="Google Shape;83;p9"/>
          <p:cNvGrpSpPr/>
          <p:nvPr/>
        </p:nvGrpSpPr>
        <p:grpSpPr>
          <a:xfrm>
            <a:off x="9190200" y="0"/>
            <a:ext cx="2579242" cy="2568339"/>
            <a:chOff x="22170399" y="777240"/>
            <a:chExt cx="6877978" cy="6848903"/>
          </a:xfrm>
        </p:grpSpPr>
        <p:grpSp>
          <p:nvGrpSpPr>
            <p:cNvPr id="84" name="Google Shape;84;p9"/>
            <p:cNvGrpSpPr/>
            <p:nvPr/>
          </p:nvGrpSpPr>
          <p:grpSpPr>
            <a:xfrm>
              <a:off x="22170399" y="777240"/>
              <a:ext cx="6877978" cy="6848903"/>
              <a:chOff x="22155159" y="0"/>
              <a:chExt cx="6877978" cy="6848903"/>
            </a:xfrm>
          </p:grpSpPr>
          <p:sp>
            <p:nvSpPr>
              <p:cNvPr id="85" name="Google Shape;85;p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86" name="Google Shape;86;p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87" name="Google Shape;87;p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88" name="Google Shape;88;p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89" name="Google Shape;89;p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90" name="Google Shape;90;p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91" name="Google Shape;91;p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92" name="Google Shape;92;p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93" name="Google Shape;93;p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4" name="Google Shape;94;p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5" name="Google Shape;95;p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6" name="Google Shape;96;p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7" name="Google Shape;97;p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8" name="Google Shape;98;p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9" name="Google Shape;99;p9"/>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7. Six part cycle">
  <p:cSld name="Six part cycle">
    <p:spTree>
      <p:nvGrpSpPr>
        <p:cNvPr id="1" name="Shape 1747"/>
        <p:cNvGrpSpPr/>
        <p:nvPr/>
      </p:nvGrpSpPr>
      <p:grpSpPr>
        <a:xfrm>
          <a:off x="0" y="0"/>
          <a:ext cx="0" cy="0"/>
          <a:chOff x="0" y="0"/>
          <a:chExt cx="0" cy="0"/>
        </a:xfrm>
      </p:grpSpPr>
      <p:sp>
        <p:nvSpPr>
          <p:cNvPr id="1748" name="Google Shape;1748;p82"/>
          <p:cNvSpPr/>
          <p:nvPr/>
        </p:nvSpPr>
        <p:spPr>
          <a:xfrm>
            <a:off x="3407568" y="1283493"/>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1749" name="Google Shape;1749;p82"/>
          <p:cNvSpPr/>
          <p:nvPr/>
        </p:nvSpPr>
        <p:spPr>
          <a:xfrm>
            <a:off x="5277586" y="1545379"/>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50" name="Google Shape;1750;p82"/>
          <p:cNvSpPr/>
          <p:nvPr/>
        </p:nvSpPr>
        <p:spPr>
          <a:xfrm>
            <a:off x="3349950" y="1547841"/>
            <a:ext cx="5487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51" name="Google Shape;1751;p82"/>
          <p:cNvSpPr/>
          <p:nvPr/>
        </p:nvSpPr>
        <p:spPr>
          <a:xfrm>
            <a:off x="5353786" y="2618810"/>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52" name="Google Shape;1752;p82"/>
          <p:cNvSpPr/>
          <p:nvPr/>
        </p:nvSpPr>
        <p:spPr>
          <a:xfrm>
            <a:off x="3273750" y="2702410"/>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53" name="Google Shape;1753;p82"/>
          <p:cNvSpPr/>
          <p:nvPr/>
        </p:nvSpPr>
        <p:spPr>
          <a:xfrm>
            <a:off x="4270238" y="987681"/>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54" name="Google Shape;1754;p82"/>
          <p:cNvSpPr/>
          <p:nvPr/>
        </p:nvSpPr>
        <p:spPr>
          <a:xfrm>
            <a:off x="4297638" y="3301869"/>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755" name="Google Shape;1755;p82"/>
          <p:cNvGrpSpPr/>
          <p:nvPr/>
        </p:nvGrpSpPr>
        <p:grpSpPr>
          <a:xfrm>
            <a:off x="9190200" y="0"/>
            <a:ext cx="2579242" cy="2568339"/>
            <a:chOff x="22170399" y="777240"/>
            <a:chExt cx="6877978" cy="6848903"/>
          </a:xfrm>
        </p:grpSpPr>
        <p:grpSp>
          <p:nvGrpSpPr>
            <p:cNvPr id="1756" name="Google Shape;1756;p82"/>
            <p:cNvGrpSpPr/>
            <p:nvPr/>
          </p:nvGrpSpPr>
          <p:grpSpPr>
            <a:xfrm>
              <a:off x="22170399" y="777240"/>
              <a:ext cx="6877978" cy="6848903"/>
              <a:chOff x="22155159" y="0"/>
              <a:chExt cx="6877978" cy="6848903"/>
            </a:xfrm>
          </p:grpSpPr>
          <p:sp>
            <p:nvSpPr>
              <p:cNvPr id="1757" name="Google Shape;1757;p8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758" name="Google Shape;1758;p8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759" name="Google Shape;1759;p8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760" name="Google Shape;1760;p8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761" name="Google Shape;1761;p8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762" name="Google Shape;1762;p8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763" name="Google Shape;1763;p8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764" name="Google Shape;1764;p8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765" name="Google Shape;1765;p8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766" name="Google Shape;1766;p8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767" name="Google Shape;1767;p8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768" name="Google Shape;1768;p8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769" name="Google Shape;1769;p8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770" name="Google Shape;1770;p8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771" name="Google Shape;1771;p82"/>
          <p:cNvSpPr txBox="1">
            <a:spLocks noGrp="1"/>
          </p:cNvSpPr>
          <p:nvPr>
            <p:ph type="subTitle" idx="1"/>
          </p:nvPr>
        </p:nvSpPr>
        <p:spPr>
          <a:xfrm>
            <a:off x="963168" y="17678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72" name="Google Shape;1772;p82"/>
          <p:cNvSpPr txBox="1">
            <a:spLocks noGrp="1"/>
          </p:cNvSpPr>
          <p:nvPr>
            <p:ph type="subTitle" idx="2"/>
          </p:nvPr>
        </p:nvSpPr>
        <p:spPr>
          <a:xfrm>
            <a:off x="963168" y="1831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773" name="Google Shape;1773;p82"/>
          <p:cNvSpPr txBox="1">
            <a:spLocks noGrp="1"/>
          </p:cNvSpPr>
          <p:nvPr>
            <p:ph type="subTitle" idx="3"/>
          </p:nvPr>
        </p:nvSpPr>
        <p:spPr>
          <a:xfrm>
            <a:off x="4203826" y="424375"/>
            <a:ext cx="30906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74" name="Google Shape;1774;p82"/>
          <p:cNvSpPr txBox="1">
            <a:spLocks noGrp="1"/>
          </p:cNvSpPr>
          <p:nvPr>
            <p:ph type="subTitle" idx="4"/>
          </p:nvPr>
        </p:nvSpPr>
        <p:spPr>
          <a:xfrm>
            <a:off x="4206220" y="488400"/>
            <a:ext cx="30906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75" name="Google Shape;1775;p82"/>
          <p:cNvSpPr txBox="1">
            <a:spLocks noGrp="1"/>
          </p:cNvSpPr>
          <p:nvPr>
            <p:ph type="subTitle" idx="5"/>
          </p:nvPr>
        </p:nvSpPr>
        <p:spPr>
          <a:xfrm>
            <a:off x="5971036" y="2868328"/>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76" name="Google Shape;1776;p82"/>
          <p:cNvSpPr txBox="1">
            <a:spLocks noGrp="1"/>
          </p:cNvSpPr>
          <p:nvPr>
            <p:ph type="subTitle" idx="6"/>
          </p:nvPr>
        </p:nvSpPr>
        <p:spPr>
          <a:xfrm>
            <a:off x="5971036" y="2926961"/>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77" name="Google Shape;1777;p82"/>
          <p:cNvSpPr txBox="1">
            <a:spLocks noGrp="1"/>
          </p:cNvSpPr>
          <p:nvPr>
            <p:ph type="subTitle" idx="7"/>
          </p:nvPr>
        </p:nvSpPr>
        <p:spPr>
          <a:xfrm>
            <a:off x="5972794" y="1718497"/>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78" name="Google Shape;1778;p82"/>
          <p:cNvSpPr txBox="1">
            <a:spLocks noGrp="1"/>
          </p:cNvSpPr>
          <p:nvPr>
            <p:ph type="subTitle" idx="8"/>
          </p:nvPr>
        </p:nvSpPr>
        <p:spPr>
          <a:xfrm>
            <a:off x="5972794" y="1782504"/>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79" name="Google Shape;1779;p82"/>
          <p:cNvSpPr txBox="1">
            <a:spLocks noGrp="1"/>
          </p:cNvSpPr>
          <p:nvPr>
            <p:ph type="subTitle" idx="9"/>
          </p:nvPr>
        </p:nvSpPr>
        <p:spPr>
          <a:xfrm>
            <a:off x="975636" y="29162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80" name="Google Shape;1780;p82"/>
          <p:cNvSpPr txBox="1">
            <a:spLocks noGrp="1"/>
          </p:cNvSpPr>
          <p:nvPr>
            <p:ph type="subTitle" idx="13"/>
          </p:nvPr>
        </p:nvSpPr>
        <p:spPr>
          <a:xfrm>
            <a:off x="975636" y="2974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781" name="Google Shape;1781;p82"/>
          <p:cNvSpPr txBox="1">
            <a:spLocks noGrp="1"/>
          </p:cNvSpPr>
          <p:nvPr>
            <p:ph type="subTitle" idx="14"/>
          </p:nvPr>
        </p:nvSpPr>
        <p:spPr>
          <a:xfrm>
            <a:off x="4202619" y="4094350"/>
            <a:ext cx="30870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82" name="Google Shape;1782;p82"/>
          <p:cNvSpPr txBox="1">
            <a:spLocks noGrp="1"/>
          </p:cNvSpPr>
          <p:nvPr>
            <p:ph type="subTitle" idx="15"/>
          </p:nvPr>
        </p:nvSpPr>
        <p:spPr>
          <a:xfrm>
            <a:off x="4206220" y="4158360"/>
            <a:ext cx="30870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8. Four dates horizontal timeline">
  <p:cSld name="Four dates horizontal timeline">
    <p:spTree>
      <p:nvGrpSpPr>
        <p:cNvPr id="1" name="Shape 1783"/>
        <p:cNvGrpSpPr/>
        <p:nvPr/>
      </p:nvGrpSpPr>
      <p:grpSpPr>
        <a:xfrm>
          <a:off x="0" y="0"/>
          <a:ext cx="0" cy="0"/>
          <a:chOff x="0" y="0"/>
          <a:chExt cx="0" cy="0"/>
        </a:xfrm>
      </p:grpSpPr>
      <p:grpSp>
        <p:nvGrpSpPr>
          <p:cNvPr id="1784" name="Google Shape;1784;p83"/>
          <p:cNvGrpSpPr/>
          <p:nvPr/>
        </p:nvGrpSpPr>
        <p:grpSpPr>
          <a:xfrm>
            <a:off x="3221027" y="2557926"/>
            <a:ext cx="120037" cy="1042515"/>
            <a:chOff x="8582641" y="8238480"/>
            <a:chExt cx="320100" cy="2780040"/>
          </a:xfrm>
        </p:grpSpPr>
        <p:cxnSp>
          <p:nvCxnSpPr>
            <p:cNvPr id="1785" name="Google Shape;1785;p8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786" name="Google Shape;1786;p8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787" name="Google Shape;1787;p83"/>
          <p:cNvGrpSpPr/>
          <p:nvPr/>
        </p:nvGrpSpPr>
        <p:grpSpPr>
          <a:xfrm>
            <a:off x="714398" y="643304"/>
            <a:ext cx="257175" cy="1431608"/>
            <a:chOff x="1880997" y="2193885"/>
            <a:chExt cx="685800" cy="3817620"/>
          </a:xfrm>
        </p:grpSpPr>
        <p:cxnSp>
          <p:nvCxnSpPr>
            <p:cNvPr id="1788" name="Google Shape;1788;p8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789" name="Google Shape;1789;p8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790" name="Google Shape;1790;p8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1791" name="Google Shape;1791;p83"/>
          <p:cNvCxnSpPr/>
          <p:nvPr/>
        </p:nvCxnSpPr>
        <p:spPr>
          <a:xfrm>
            <a:off x="714375" y="237923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792" name="Google Shape;1792;p83"/>
          <p:cNvSpPr/>
          <p:nvPr/>
        </p:nvSpPr>
        <p:spPr>
          <a:xfrm>
            <a:off x="427171" y="2067563"/>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3" name="Google Shape;1793;p83"/>
          <p:cNvSpPr/>
          <p:nvPr/>
        </p:nvSpPr>
        <p:spPr>
          <a:xfrm>
            <a:off x="3008505" y="2067563"/>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794" name="Google Shape;1794;p83"/>
          <p:cNvGrpSpPr/>
          <p:nvPr/>
        </p:nvGrpSpPr>
        <p:grpSpPr>
          <a:xfrm rot="10800000">
            <a:off x="8190475" y="2478897"/>
            <a:ext cx="257175" cy="1508220"/>
            <a:chOff x="1880997" y="2193885"/>
            <a:chExt cx="685800" cy="4021920"/>
          </a:xfrm>
        </p:grpSpPr>
        <p:cxnSp>
          <p:nvCxnSpPr>
            <p:cNvPr id="1795" name="Google Shape;1795;p83"/>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1796" name="Google Shape;1796;p8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797" name="Google Shape;1797;p8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1798" name="Google Shape;1798;p83"/>
          <p:cNvGrpSpPr/>
          <p:nvPr/>
        </p:nvGrpSpPr>
        <p:grpSpPr>
          <a:xfrm rot="10800000" flipH="1">
            <a:off x="5797845" y="1190994"/>
            <a:ext cx="120037" cy="902002"/>
            <a:chOff x="8582641" y="8613180"/>
            <a:chExt cx="320100" cy="2405340"/>
          </a:xfrm>
        </p:grpSpPr>
        <p:cxnSp>
          <p:nvCxnSpPr>
            <p:cNvPr id="1799" name="Google Shape;1799;p83"/>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00" name="Google Shape;1800;p8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01" name="Google Shape;1801;p83"/>
          <p:cNvSpPr/>
          <p:nvPr/>
        </p:nvSpPr>
        <p:spPr>
          <a:xfrm>
            <a:off x="5589834" y="2067563"/>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02" name="Google Shape;1802;p83"/>
          <p:cNvSpPr/>
          <p:nvPr/>
        </p:nvSpPr>
        <p:spPr>
          <a:xfrm>
            <a:off x="8190506" y="2067563"/>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03" name="Google Shape;1803;p83"/>
          <p:cNvGrpSpPr/>
          <p:nvPr/>
        </p:nvGrpSpPr>
        <p:grpSpPr>
          <a:xfrm>
            <a:off x="9190200" y="0"/>
            <a:ext cx="2579242" cy="2568339"/>
            <a:chOff x="22170399" y="777240"/>
            <a:chExt cx="6877978" cy="6848903"/>
          </a:xfrm>
        </p:grpSpPr>
        <p:grpSp>
          <p:nvGrpSpPr>
            <p:cNvPr id="1804" name="Google Shape;1804;p83"/>
            <p:cNvGrpSpPr/>
            <p:nvPr/>
          </p:nvGrpSpPr>
          <p:grpSpPr>
            <a:xfrm>
              <a:off x="22170399" y="777240"/>
              <a:ext cx="6877978" cy="6848903"/>
              <a:chOff x="22155159" y="0"/>
              <a:chExt cx="6877978" cy="6848903"/>
            </a:xfrm>
          </p:grpSpPr>
          <p:sp>
            <p:nvSpPr>
              <p:cNvPr id="1805" name="Google Shape;1805;p8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806" name="Google Shape;1806;p8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807" name="Google Shape;1807;p8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808" name="Google Shape;1808;p8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809" name="Google Shape;1809;p8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810" name="Google Shape;1810;p8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811" name="Google Shape;1811;p8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812" name="Google Shape;1812;p8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813" name="Google Shape;1813;p8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814" name="Google Shape;1814;p8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815" name="Google Shape;1815;p8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816" name="Google Shape;1816;p8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817" name="Google Shape;1817;p8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818" name="Google Shape;1818;p8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819" name="Google Shape;1819;p83"/>
          <p:cNvSpPr txBox="1">
            <a:spLocks noGrp="1"/>
          </p:cNvSpPr>
          <p:nvPr>
            <p:ph type="subTitle" idx="1"/>
          </p:nvPr>
        </p:nvSpPr>
        <p:spPr>
          <a:xfrm>
            <a:off x="1036750" y="660450"/>
            <a:ext cx="275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20" name="Google Shape;1820;p83"/>
          <p:cNvSpPr txBox="1">
            <a:spLocks noGrp="1"/>
          </p:cNvSpPr>
          <p:nvPr>
            <p:ph type="subTitle" idx="2"/>
          </p:nvPr>
        </p:nvSpPr>
        <p:spPr>
          <a:xfrm>
            <a:off x="1036754" y="312275"/>
            <a:ext cx="275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21" name="Google Shape;1821;p83"/>
          <p:cNvSpPr txBox="1">
            <a:spLocks noGrp="1"/>
          </p:cNvSpPr>
          <p:nvPr>
            <p:ph type="subTitle" idx="3"/>
          </p:nvPr>
        </p:nvSpPr>
        <p:spPr>
          <a:xfrm>
            <a:off x="4479525" y="660450"/>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22" name="Google Shape;1822;p83"/>
          <p:cNvSpPr txBox="1">
            <a:spLocks noGrp="1"/>
          </p:cNvSpPr>
          <p:nvPr>
            <p:ph type="subTitle" idx="4"/>
          </p:nvPr>
        </p:nvSpPr>
        <p:spPr>
          <a:xfrm>
            <a:off x="4479529" y="312275"/>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23" name="Google Shape;1823;p83"/>
          <p:cNvSpPr txBox="1">
            <a:spLocks noGrp="1"/>
          </p:cNvSpPr>
          <p:nvPr>
            <p:ph type="subTitle" idx="5"/>
          </p:nvPr>
        </p:nvSpPr>
        <p:spPr>
          <a:xfrm>
            <a:off x="1902700" y="3819875"/>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24" name="Google Shape;1824;p83"/>
          <p:cNvSpPr txBox="1">
            <a:spLocks noGrp="1"/>
          </p:cNvSpPr>
          <p:nvPr>
            <p:ph type="subTitle" idx="6"/>
          </p:nvPr>
        </p:nvSpPr>
        <p:spPr>
          <a:xfrm>
            <a:off x="1902704" y="3471700"/>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25" name="Google Shape;1825;p83"/>
          <p:cNvSpPr txBox="1">
            <a:spLocks noGrp="1"/>
          </p:cNvSpPr>
          <p:nvPr>
            <p:ph type="subTitle" idx="7"/>
          </p:nvPr>
        </p:nvSpPr>
        <p:spPr>
          <a:xfrm>
            <a:off x="5306575" y="3819875"/>
            <a:ext cx="275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826" name="Google Shape;1826;p83"/>
          <p:cNvSpPr txBox="1">
            <a:spLocks noGrp="1"/>
          </p:cNvSpPr>
          <p:nvPr>
            <p:ph type="subTitle" idx="8"/>
          </p:nvPr>
        </p:nvSpPr>
        <p:spPr>
          <a:xfrm>
            <a:off x="5306579" y="3471700"/>
            <a:ext cx="275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9. Five dates horizontal timeline">
  <p:cSld name="Five dates horizontal timeline">
    <p:spTree>
      <p:nvGrpSpPr>
        <p:cNvPr id="1" name="Shape 1827"/>
        <p:cNvGrpSpPr/>
        <p:nvPr/>
      </p:nvGrpSpPr>
      <p:grpSpPr>
        <a:xfrm>
          <a:off x="0" y="0"/>
          <a:ext cx="0" cy="0"/>
          <a:chOff x="0" y="0"/>
          <a:chExt cx="0" cy="0"/>
        </a:xfrm>
      </p:grpSpPr>
      <p:grpSp>
        <p:nvGrpSpPr>
          <p:cNvPr id="1828" name="Google Shape;1828;p84"/>
          <p:cNvGrpSpPr/>
          <p:nvPr/>
        </p:nvGrpSpPr>
        <p:grpSpPr>
          <a:xfrm rot="10800000" flipH="1">
            <a:off x="4521495" y="1515434"/>
            <a:ext cx="120037" cy="902002"/>
            <a:chOff x="8582641" y="8613180"/>
            <a:chExt cx="320100" cy="2405340"/>
          </a:xfrm>
        </p:grpSpPr>
        <p:cxnSp>
          <p:nvCxnSpPr>
            <p:cNvPr id="1829" name="Google Shape;1829;p8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30" name="Google Shape;1830;p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831" name="Google Shape;1831;p84"/>
          <p:cNvGrpSpPr/>
          <p:nvPr/>
        </p:nvGrpSpPr>
        <p:grpSpPr>
          <a:xfrm>
            <a:off x="2582852" y="2387216"/>
            <a:ext cx="120038" cy="1004265"/>
            <a:chOff x="8582641" y="8340480"/>
            <a:chExt cx="320100" cy="2678040"/>
          </a:xfrm>
        </p:grpSpPr>
        <p:cxnSp>
          <p:nvCxnSpPr>
            <p:cNvPr id="1832" name="Google Shape;1832;p84"/>
            <p:cNvCxnSpPr/>
            <p:nvPr/>
          </p:nvCxnSpPr>
          <p:spPr>
            <a:xfrm rot="10800000">
              <a:off x="8742721" y="8340480"/>
              <a:ext cx="0" cy="2358000"/>
            </a:xfrm>
            <a:prstGeom prst="straightConnector1">
              <a:avLst/>
            </a:prstGeom>
            <a:noFill/>
            <a:ln w="19050" cap="flat" cmpd="sng">
              <a:solidFill>
                <a:schemeClr val="dk2"/>
              </a:solidFill>
              <a:prstDash val="solid"/>
              <a:miter lim="400000"/>
              <a:headEnd type="none" w="sm" len="sm"/>
              <a:tailEnd type="none" w="sm" len="sm"/>
            </a:ln>
          </p:spPr>
        </p:cxnSp>
        <p:sp>
          <p:nvSpPr>
            <p:cNvPr id="1833" name="Google Shape;1833;p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834" name="Google Shape;1834;p84"/>
          <p:cNvGrpSpPr/>
          <p:nvPr/>
        </p:nvGrpSpPr>
        <p:grpSpPr>
          <a:xfrm>
            <a:off x="714398" y="662943"/>
            <a:ext cx="257175" cy="1431608"/>
            <a:chOff x="1880997" y="2193885"/>
            <a:chExt cx="685800" cy="3817620"/>
          </a:xfrm>
        </p:grpSpPr>
        <p:cxnSp>
          <p:nvCxnSpPr>
            <p:cNvPr id="1835" name="Google Shape;1835;p8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836" name="Google Shape;1836;p8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837" name="Google Shape;1837;p8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1838" name="Google Shape;1838;p84"/>
          <p:cNvCxnSpPr/>
          <p:nvPr/>
        </p:nvCxnSpPr>
        <p:spPr>
          <a:xfrm>
            <a:off x="714375" y="2402846"/>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839" name="Google Shape;1839;p84"/>
          <p:cNvSpPr/>
          <p:nvPr/>
        </p:nvSpPr>
        <p:spPr>
          <a:xfrm>
            <a:off x="2370332" y="2102809"/>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0" name="Google Shape;1840;p84"/>
          <p:cNvSpPr/>
          <p:nvPr/>
        </p:nvSpPr>
        <p:spPr>
          <a:xfrm>
            <a:off x="4298828" y="2102809"/>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41" name="Google Shape;1841;p84"/>
          <p:cNvGrpSpPr/>
          <p:nvPr/>
        </p:nvGrpSpPr>
        <p:grpSpPr>
          <a:xfrm>
            <a:off x="6439830" y="2387162"/>
            <a:ext cx="120038" cy="1021590"/>
            <a:chOff x="8582641" y="8294280"/>
            <a:chExt cx="320100" cy="2724240"/>
          </a:xfrm>
        </p:grpSpPr>
        <p:cxnSp>
          <p:nvCxnSpPr>
            <p:cNvPr id="1842" name="Google Shape;1842;p84"/>
            <p:cNvCxnSpPr/>
            <p:nvPr/>
          </p:nvCxnSpPr>
          <p:spPr>
            <a:xfrm rot="10800000">
              <a:off x="8742721" y="8294280"/>
              <a:ext cx="0" cy="2404200"/>
            </a:xfrm>
            <a:prstGeom prst="straightConnector1">
              <a:avLst/>
            </a:prstGeom>
            <a:noFill/>
            <a:ln w="19050" cap="flat" cmpd="sng">
              <a:solidFill>
                <a:schemeClr val="dk2"/>
              </a:solidFill>
              <a:prstDash val="solid"/>
              <a:miter lim="400000"/>
              <a:headEnd type="none" w="sm" len="sm"/>
              <a:tailEnd type="none" w="sm" len="sm"/>
            </a:ln>
          </p:spPr>
        </p:cxnSp>
        <p:sp>
          <p:nvSpPr>
            <p:cNvPr id="1843" name="Google Shape;1843;p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44" name="Google Shape;1844;p84"/>
          <p:cNvSpPr/>
          <p:nvPr/>
        </p:nvSpPr>
        <p:spPr>
          <a:xfrm>
            <a:off x="6227322" y="2102809"/>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45" name="Google Shape;1845;p84"/>
          <p:cNvGrpSpPr/>
          <p:nvPr/>
        </p:nvGrpSpPr>
        <p:grpSpPr>
          <a:xfrm flipH="1">
            <a:off x="8180999" y="662943"/>
            <a:ext cx="257175" cy="1431608"/>
            <a:chOff x="1880997" y="2193885"/>
            <a:chExt cx="685800" cy="3817620"/>
          </a:xfrm>
        </p:grpSpPr>
        <p:cxnSp>
          <p:nvCxnSpPr>
            <p:cNvPr id="1846" name="Google Shape;1846;p8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847" name="Google Shape;1847;p8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848" name="Google Shape;1848;p8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849" name="Google Shape;1849;p84"/>
          <p:cNvSpPr/>
          <p:nvPr/>
        </p:nvSpPr>
        <p:spPr>
          <a:xfrm>
            <a:off x="427196" y="2102809"/>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50" name="Google Shape;1850;p84"/>
          <p:cNvSpPr/>
          <p:nvPr/>
        </p:nvSpPr>
        <p:spPr>
          <a:xfrm>
            <a:off x="8155831" y="2102809"/>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51" name="Google Shape;1851;p84"/>
          <p:cNvGrpSpPr/>
          <p:nvPr/>
        </p:nvGrpSpPr>
        <p:grpSpPr>
          <a:xfrm>
            <a:off x="9190200" y="0"/>
            <a:ext cx="2579242" cy="2568339"/>
            <a:chOff x="22170399" y="777240"/>
            <a:chExt cx="6877978" cy="6848903"/>
          </a:xfrm>
        </p:grpSpPr>
        <p:grpSp>
          <p:nvGrpSpPr>
            <p:cNvPr id="1852" name="Google Shape;1852;p84"/>
            <p:cNvGrpSpPr/>
            <p:nvPr/>
          </p:nvGrpSpPr>
          <p:grpSpPr>
            <a:xfrm>
              <a:off x="22170399" y="777240"/>
              <a:ext cx="6877978" cy="6848903"/>
              <a:chOff x="22155159" y="0"/>
              <a:chExt cx="6877978" cy="6848903"/>
            </a:xfrm>
          </p:grpSpPr>
          <p:sp>
            <p:nvSpPr>
              <p:cNvPr id="1853" name="Google Shape;1853;p8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854" name="Google Shape;1854;p8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855" name="Google Shape;1855;p8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856" name="Google Shape;1856;p8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857" name="Google Shape;1857;p8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858" name="Google Shape;1858;p8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859" name="Google Shape;1859;p8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860" name="Google Shape;1860;p8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861" name="Google Shape;1861;p8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862" name="Google Shape;1862;p8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863" name="Google Shape;1863;p8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864" name="Google Shape;1864;p8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865" name="Google Shape;1865;p8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866" name="Google Shape;1866;p8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867" name="Google Shape;1867;p84"/>
          <p:cNvSpPr txBox="1">
            <a:spLocks noGrp="1"/>
          </p:cNvSpPr>
          <p:nvPr>
            <p:ph type="subTitle" idx="1"/>
          </p:nvPr>
        </p:nvSpPr>
        <p:spPr>
          <a:xfrm>
            <a:off x="1036750" y="660450"/>
            <a:ext cx="2150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68" name="Google Shape;1868;p84"/>
          <p:cNvSpPr txBox="1">
            <a:spLocks noGrp="1"/>
          </p:cNvSpPr>
          <p:nvPr>
            <p:ph type="subTitle" idx="2"/>
          </p:nvPr>
        </p:nvSpPr>
        <p:spPr>
          <a:xfrm>
            <a:off x="1036753" y="361219"/>
            <a:ext cx="2150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69" name="Google Shape;1869;p84"/>
          <p:cNvSpPr txBox="1">
            <a:spLocks noGrp="1"/>
          </p:cNvSpPr>
          <p:nvPr>
            <p:ph type="subTitle" idx="3"/>
          </p:nvPr>
        </p:nvSpPr>
        <p:spPr>
          <a:xfrm>
            <a:off x="3496025" y="660450"/>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70" name="Google Shape;1870;p84"/>
          <p:cNvSpPr txBox="1">
            <a:spLocks noGrp="1"/>
          </p:cNvSpPr>
          <p:nvPr>
            <p:ph type="subTitle" idx="4"/>
          </p:nvPr>
        </p:nvSpPr>
        <p:spPr>
          <a:xfrm>
            <a:off x="3496028" y="361219"/>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71" name="Google Shape;1871;p84"/>
          <p:cNvSpPr txBox="1">
            <a:spLocks noGrp="1"/>
          </p:cNvSpPr>
          <p:nvPr>
            <p:ph type="subTitle" idx="5"/>
          </p:nvPr>
        </p:nvSpPr>
        <p:spPr>
          <a:xfrm>
            <a:off x="5955300" y="660450"/>
            <a:ext cx="2150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872" name="Google Shape;1872;p84"/>
          <p:cNvSpPr txBox="1">
            <a:spLocks noGrp="1"/>
          </p:cNvSpPr>
          <p:nvPr>
            <p:ph type="subTitle" idx="6"/>
          </p:nvPr>
        </p:nvSpPr>
        <p:spPr>
          <a:xfrm>
            <a:off x="5955303" y="361219"/>
            <a:ext cx="2150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73" name="Google Shape;1873;p84"/>
          <p:cNvSpPr txBox="1">
            <a:spLocks noGrp="1"/>
          </p:cNvSpPr>
          <p:nvPr>
            <p:ph type="subTitle" idx="7"/>
          </p:nvPr>
        </p:nvSpPr>
        <p:spPr>
          <a:xfrm>
            <a:off x="1567538" y="373587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74" name="Google Shape;1874;p84"/>
          <p:cNvSpPr txBox="1">
            <a:spLocks noGrp="1"/>
          </p:cNvSpPr>
          <p:nvPr>
            <p:ph type="subTitle" idx="8"/>
          </p:nvPr>
        </p:nvSpPr>
        <p:spPr>
          <a:xfrm>
            <a:off x="1567540" y="343664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75" name="Google Shape;1875;p84"/>
          <p:cNvSpPr txBox="1">
            <a:spLocks noGrp="1"/>
          </p:cNvSpPr>
          <p:nvPr>
            <p:ph type="subTitle" idx="9"/>
          </p:nvPr>
        </p:nvSpPr>
        <p:spPr>
          <a:xfrm>
            <a:off x="5424500" y="373587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76" name="Google Shape;1876;p84"/>
          <p:cNvSpPr txBox="1">
            <a:spLocks noGrp="1"/>
          </p:cNvSpPr>
          <p:nvPr>
            <p:ph type="subTitle" idx="13"/>
          </p:nvPr>
        </p:nvSpPr>
        <p:spPr>
          <a:xfrm>
            <a:off x="5424503" y="343664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80. Six dates horizontal timeline">
  <p:cSld name="Six dates horizontal timeline">
    <p:spTree>
      <p:nvGrpSpPr>
        <p:cNvPr id="1" name="Shape 1877"/>
        <p:cNvGrpSpPr/>
        <p:nvPr/>
      </p:nvGrpSpPr>
      <p:grpSpPr>
        <a:xfrm>
          <a:off x="0" y="0"/>
          <a:ext cx="0" cy="0"/>
          <a:chOff x="0" y="0"/>
          <a:chExt cx="0" cy="0"/>
        </a:xfrm>
      </p:grpSpPr>
      <p:grpSp>
        <p:nvGrpSpPr>
          <p:cNvPr id="1878" name="Google Shape;1878;p85"/>
          <p:cNvGrpSpPr/>
          <p:nvPr/>
        </p:nvGrpSpPr>
        <p:grpSpPr>
          <a:xfrm>
            <a:off x="2192327" y="2584728"/>
            <a:ext cx="120038" cy="902002"/>
            <a:chOff x="8582641" y="8613180"/>
            <a:chExt cx="320100" cy="2405340"/>
          </a:xfrm>
        </p:grpSpPr>
        <p:cxnSp>
          <p:nvCxnSpPr>
            <p:cNvPr id="1879" name="Google Shape;1879;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80" name="Google Shape;1880;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881" name="Google Shape;1881;p85"/>
          <p:cNvCxnSpPr/>
          <p:nvPr/>
        </p:nvCxnSpPr>
        <p:spPr>
          <a:xfrm>
            <a:off x="714375" y="2571890"/>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882" name="Google Shape;1882;p85"/>
          <p:cNvSpPr/>
          <p:nvPr/>
        </p:nvSpPr>
        <p:spPr>
          <a:xfrm>
            <a:off x="1957387" y="2271853"/>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83" name="Google Shape;1883;p85"/>
          <p:cNvGrpSpPr/>
          <p:nvPr/>
        </p:nvGrpSpPr>
        <p:grpSpPr>
          <a:xfrm rot="10800000" flipH="1">
            <a:off x="6826545" y="1686884"/>
            <a:ext cx="120038" cy="902002"/>
            <a:chOff x="8582641" y="8613180"/>
            <a:chExt cx="320100" cy="2405340"/>
          </a:xfrm>
        </p:grpSpPr>
        <p:cxnSp>
          <p:nvCxnSpPr>
            <p:cNvPr id="1884" name="Google Shape;1884;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85" name="Google Shape;1885;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86" name="Google Shape;1886;p85"/>
          <p:cNvSpPr/>
          <p:nvPr/>
        </p:nvSpPr>
        <p:spPr>
          <a:xfrm>
            <a:off x="6586537" y="2271853"/>
            <a:ext cx="600000" cy="600000"/>
          </a:xfrm>
          <a:prstGeom prst="ellipse">
            <a:avLst/>
          </a:prstGeom>
          <a:solidFill>
            <a:srgbClr val="090C0F"/>
          </a:solidFill>
          <a:ln w="19050" cap="flat" cmpd="sng">
            <a:solidFill>
              <a:srgbClr val="1158C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87" name="Google Shape;1887;p85"/>
          <p:cNvGrpSpPr/>
          <p:nvPr/>
        </p:nvGrpSpPr>
        <p:grpSpPr>
          <a:xfrm>
            <a:off x="5284939" y="2565068"/>
            <a:ext cx="120038" cy="902002"/>
            <a:chOff x="8582641" y="8613180"/>
            <a:chExt cx="320100" cy="2405340"/>
          </a:xfrm>
        </p:grpSpPr>
        <p:cxnSp>
          <p:nvCxnSpPr>
            <p:cNvPr id="1888" name="Google Shape;1888;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89" name="Google Shape;1889;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90" name="Google Shape;1890;p85"/>
          <p:cNvSpPr/>
          <p:nvPr/>
        </p:nvSpPr>
        <p:spPr>
          <a:xfrm>
            <a:off x="5043487" y="2271853"/>
            <a:ext cx="600000" cy="600000"/>
          </a:xfrm>
          <a:prstGeom prst="ellipse">
            <a:avLst/>
          </a:prstGeom>
          <a:solidFill>
            <a:srgbClr val="090C0F"/>
          </a:solidFill>
          <a:ln w="19050" cap="flat" cmpd="sng">
            <a:solidFill>
              <a:srgbClr val="2EA04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91" name="Google Shape;1891;p85"/>
          <p:cNvGrpSpPr/>
          <p:nvPr/>
        </p:nvGrpSpPr>
        <p:grpSpPr>
          <a:xfrm rot="10800000" flipH="1">
            <a:off x="3737126" y="1667223"/>
            <a:ext cx="120037" cy="902002"/>
            <a:chOff x="8582641" y="8613180"/>
            <a:chExt cx="320100" cy="2405340"/>
          </a:xfrm>
        </p:grpSpPr>
        <p:cxnSp>
          <p:nvCxnSpPr>
            <p:cNvPr id="1892" name="Google Shape;1892;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93" name="Google Shape;1893;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94" name="Google Shape;1894;p85"/>
          <p:cNvSpPr/>
          <p:nvPr/>
        </p:nvSpPr>
        <p:spPr>
          <a:xfrm>
            <a:off x="3500437" y="2271853"/>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95" name="Google Shape;1895;p85"/>
          <p:cNvGrpSpPr/>
          <p:nvPr/>
        </p:nvGrpSpPr>
        <p:grpSpPr>
          <a:xfrm>
            <a:off x="714398" y="834393"/>
            <a:ext cx="257175" cy="1431608"/>
            <a:chOff x="1880997" y="2193885"/>
            <a:chExt cx="685800" cy="3817620"/>
          </a:xfrm>
        </p:grpSpPr>
        <p:cxnSp>
          <p:nvCxnSpPr>
            <p:cNvPr id="1896" name="Google Shape;1896;p8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897" name="Google Shape;1897;p8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898" name="Google Shape;1898;p8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899" name="Google Shape;1899;p85"/>
          <p:cNvSpPr/>
          <p:nvPr/>
        </p:nvSpPr>
        <p:spPr>
          <a:xfrm>
            <a:off x="427196" y="2271853"/>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900" name="Google Shape;1900;p85"/>
          <p:cNvGrpSpPr/>
          <p:nvPr/>
        </p:nvGrpSpPr>
        <p:grpSpPr>
          <a:xfrm rot="10800000">
            <a:off x="8190475" y="2812861"/>
            <a:ext cx="257175" cy="1508220"/>
            <a:chOff x="1880997" y="2193885"/>
            <a:chExt cx="685800" cy="4021920"/>
          </a:xfrm>
        </p:grpSpPr>
        <p:cxnSp>
          <p:nvCxnSpPr>
            <p:cNvPr id="1901" name="Google Shape;1901;p85"/>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1902" name="Google Shape;1902;p8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903" name="Google Shape;1903;p8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904" name="Google Shape;1904;p85"/>
          <p:cNvSpPr/>
          <p:nvPr/>
        </p:nvSpPr>
        <p:spPr>
          <a:xfrm>
            <a:off x="8142446" y="2271853"/>
            <a:ext cx="600000" cy="600000"/>
          </a:xfrm>
          <a:prstGeom prst="ellipse">
            <a:avLst/>
          </a:prstGeom>
          <a:solidFill>
            <a:srgbClr val="090C0F"/>
          </a:solidFill>
          <a:ln w="50800" cap="flat" cmpd="sng">
            <a:solidFill>
              <a:srgbClr val="6E40C9"/>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905" name="Google Shape;1905;p85"/>
          <p:cNvGrpSpPr/>
          <p:nvPr/>
        </p:nvGrpSpPr>
        <p:grpSpPr>
          <a:xfrm>
            <a:off x="9190200" y="0"/>
            <a:ext cx="2579242" cy="2568339"/>
            <a:chOff x="22170399" y="777240"/>
            <a:chExt cx="6877978" cy="6848903"/>
          </a:xfrm>
        </p:grpSpPr>
        <p:grpSp>
          <p:nvGrpSpPr>
            <p:cNvPr id="1906" name="Google Shape;1906;p85"/>
            <p:cNvGrpSpPr/>
            <p:nvPr/>
          </p:nvGrpSpPr>
          <p:grpSpPr>
            <a:xfrm>
              <a:off x="22170399" y="777240"/>
              <a:ext cx="6877978" cy="6848903"/>
              <a:chOff x="22155159" y="0"/>
              <a:chExt cx="6877978" cy="6848903"/>
            </a:xfrm>
          </p:grpSpPr>
          <p:sp>
            <p:nvSpPr>
              <p:cNvPr id="1907" name="Google Shape;1907;p8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908" name="Google Shape;1908;p8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909" name="Google Shape;1909;p8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910" name="Google Shape;1910;p8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911" name="Google Shape;1911;p8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912" name="Google Shape;1912;p8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913" name="Google Shape;1913;p8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914" name="Google Shape;1914;p8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915" name="Google Shape;1915;p8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916" name="Google Shape;1916;p8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917" name="Google Shape;1917;p8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918" name="Google Shape;1918;p8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919" name="Google Shape;1919;p8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920" name="Google Shape;1920;p8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921" name="Google Shape;1921;p85"/>
          <p:cNvSpPr txBox="1">
            <a:spLocks noGrp="1"/>
          </p:cNvSpPr>
          <p:nvPr>
            <p:ph type="subTitle" idx="1"/>
          </p:nvPr>
        </p:nvSpPr>
        <p:spPr>
          <a:xfrm>
            <a:off x="1036750" y="660451"/>
            <a:ext cx="182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22" name="Google Shape;1922;p85"/>
          <p:cNvSpPr txBox="1">
            <a:spLocks noGrp="1"/>
          </p:cNvSpPr>
          <p:nvPr>
            <p:ph type="subTitle" idx="2"/>
          </p:nvPr>
        </p:nvSpPr>
        <p:spPr>
          <a:xfrm>
            <a:off x="1036753" y="361225"/>
            <a:ext cx="182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23" name="Google Shape;1923;p85"/>
          <p:cNvSpPr txBox="1">
            <a:spLocks noGrp="1"/>
          </p:cNvSpPr>
          <p:nvPr>
            <p:ph type="subTitle" idx="3"/>
          </p:nvPr>
        </p:nvSpPr>
        <p:spPr>
          <a:xfrm>
            <a:off x="2883813" y="6604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24" name="Google Shape;1924;p85"/>
          <p:cNvSpPr txBox="1">
            <a:spLocks noGrp="1"/>
          </p:cNvSpPr>
          <p:nvPr>
            <p:ph type="subTitle" idx="4"/>
          </p:nvPr>
        </p:nvSpPr>
        <p:spPr>
          <a:xfrm>
            <a:off x="2883815" y="3612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25" name="Google Shape;1925;p85"/>
          <p:cNvSpPr txBox="1">
            <a:spLocks noGrp="1"/>
          </p:cNvSpPr>
          <p:nvPr>
            <p:ph type="subTitle" idx="5"/>
          </p:nvPr>
        </p:nvSpPr>
        <p:spPr>
          <a:xfrm>
            <a:off x="5973163" y="6604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26" name="Google Shape;1926;p85"/>
          <p:cNvSpPr txBox="1">
            <a:spLocks noGrp="1"/>
          </p:cNvSpPr>
          <p:nvPr>
            <p:ph type="subTitle" idx="6"/>
          </p:nvPr>
        </p:nvSpPr>
        <p:spPr>
          <a:xfrm>
            <a:off x="5973165" y="3612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27" name="Google Shape;1927;p85"/>
          <p:cNvSpPr txBox="1">
            <a:spLocks noGrp="1"/>
          </p:cNvSpPr>
          <p:nvPr>
            <p:ph type="subTitle" idx="7"/>
          </p:nvPr>
        </p:nvSpPr>
        <p:spPr>
          <a:xfrm>
            <a:off x="1339125" y="3858226"/>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28" name="Google Shape;1928;p85"/>
          <p:cNvSpPr txBox="1">
            <a:spLocks noGrp="1"/>
          </p:cNvSpPr>
          <p:nvPr>
            <p:ph type="subTitle" idx="8"/>
          </p:nvPr>
        </p:nvSpPr>
        <p:spPr>
          <a:xfrm>
            <a:off x="1339128" y="3559000"/>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29" name="Google Shape;1929;p85"/>
          <p:cNvSpPr txBox="1">
            <a:spLocks noGrp="1"/>
          </p:cNvSpPr>
          <p:nvPr>
            <p:ph type="subTitle" idx="9"/>
          </p:nvPr>
        </p:nvSpPr>
        <p:spPr>
          <a:xfrm>
            <a:off x="4428475" y="3858226"/>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30" name="Google Shape;1930;p85"/>
          <p:cNvSpPr txBox="1">
            <a:spLocks noGrp="1"/>
          </p:cNvSpPr>
          <p:nvPr>
            <p:ph type="subTitle" idx="13"/>
          </p:nvPr>
        </p:nvSpPr>
        <p:spPr>
          <a:xfrm>
            <a:off x="4428478" y="3559000"/>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31" name="Google Shape;1931;p85"/>
          <p:cNvSpPr txBox="1">
            <a:spLocks noGrp="1"/>
          </p:cNvSpPr>
          <p:nvPr>
            <p:ph type="subTitle" idx="14"/>
          </p:nvPr>
        </p:nvSpPr>
        <p:spPr>
          <a:xfrm>
            <a:off x="6309488" y="3862151"/>
            <a:ext cx="182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932" name="Google Shape;1932;p85"/>
          <p:cNvSpPr txBox="1">
            <a:spLocks noGrp="1"/>
          </p:cNvSpPr>
          <p:nvPr>
            <p:ph type="subTitle" idx="15"/>
          </p:nvPr>
        </p:nvSpPr>
        <p:spPr>
          <a:xfrm>
            <a:off x="6309490" y="3562925"/>
            <a:ext cx="182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1. Three dates vertical timeline">
  <p:cSld name="Three dates vertical timeline">
    <p:spTree>
      <p:nvGrpSpPr>
        <p:cNvPr id="1" name="Shape 1933"/>
        <p:cNvGrpSpPr/>
        <p:nvPr/>
      </p:nvGrpSpPr>
      <p:grpSpPr>
        <a:xfrm>
          <a:off x="0" y="0"/>
          <a:ext cx="0" cy="0"/>
          <a:chOff x="0" y="0"/>
          <a:chExt cx="0" cy="0"/>
        </a:xfrm>
      </p:grpSpPr>
      <p:grpSp>
        <p:nvGrpSpPr>
          <p:cNvPr id="1934" name="Google Shape;1934;p86"/>
          <p:cNvGrpSpPr/>
          <p:nvPr/>
        </p:nvGrpSpPr>
        <p:grpSpPr>
          <a:xfrm rot="-5400000">
            <a:off x="5266033" y="2923661"/>
            <a:ext cx="120038" cy="1494877"/>
            <a:chOff x="8582641" y="7032180"/>
            <a:chExt cx="320100" cy="3986340"/>
          </a:xfrm>
        </p:grpSpPr>
        <p:cxnSp>
          <p:nvCxnSpPr>
            <p:cNvPr id="1935" name="Google Shape;1935;p8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36" name="Google Shape;1936;p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937" name="Google Shape;1937;p86"/>
          <p:cNvGrpSpPr/>
          <p:nvPr/>
        </p:nvGrpSpPr>
        <p:grpSpPr>
          <a:xfrm rot="5400000" flipH="1">
            <a:off x="3760787" y="1497616"/>
            <a:ext cx="120037" cy="1494877"/>
            <a:chOff x="8582641" y="7032180"/>
            <a:chExt cx="320100" cy="3986340"/>
          </a:xfrm>
        </p:grpSpPr>
        <p:cxnSp>
          <p:nvCxnSpPr>
            <p:cNvPr id="1938" name="Google Shape;1938;p8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39" name="Google Shape;1939;p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940" name="Google Shape;1940;p86"/>
          <p:cNvCxnSpPr>
            <a:endCxn id="1941" idx="4"/>
          </p:cNvCxnSpPr>
          <p:nvPr/>
        </p:nvCxnSpPr>
        <p:spPr>
          <a:xfrm>
            <a:off x="4579156" y="22"/>
            <a:ext cx="0" cy="3918300"/>
          </a:xfrm>
          <a:prstGeom prst="straightConnector1">
            <a:avLst/>
          </a:prstGeom>
          <a:noFill/>
          <a:ln w="19050" cap="flat" cmpd="sng">
            <a:solidFill>
              <a:schemeClr val="dk2"/>
            </a:solidFill>
            <a:prstDash val="solid"/>
            <a:miter lim="400000"/>
            <a:headEnd type="none" w="sm" len="sm"/>
            <a:tailEnd type="none" w="sm" len="sm"/>
          </a:ln>
        </p:spPr>
      </p:cxnSp>
      <p:grpSp>
        <p:nvGrpSpPr>
          <p:cNvPr id="1942" name="Google Shape;1942;p86"/>
          <p:cNvGrpSpPr/>
          <p:nvPr/>
        </p:nvGrpSpPr>
        <p:grpSpPr>
          <a:xfrm rot="-5400000">
            <a:off x="5263176" y="71366"/>
            <a:ext cx="120037" cy="1494877"/>
            <a:chOff x="8582641" y="7032180"/>
            <a:chExt cx="320100" cy="3986340"/>
          </a:xfrm>
        </p:grpSpPr>
        <p:cxnSp>
          <p:nvCxnSpPr>
            <p:cNvPr id="1943" name="Google Shape;1943;p8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44" name="Google Shape;1944;p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945" name="Google Shape;1945;p86"/>
          <p:cNvSpPr/>
          <p:nvPr/>
        </p:nvSpPr>
        <p:spPr>
          <a:xfrm>
            <a:off x="4304806" y="1943577"/>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41" name="Google Shape;1941;p86"/>
          <p:cNvSpPr/>
          <p:nvPr/>
        </p:nvSpPr>
        <p:spPr>
          <a:xfrm>
            <a:off x="4304806" y="3369622"/>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46" name="Google Shape;1946;p86"/>
          <p:cNvSpPr/>
          <p:nvPr/>
        </p:nvSpPr>
        <p:spPr>
          <a:xfrm>
            <a:off x="4304806" y="517528"/>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947" name="Google Shape;1947;p86"/>
          <p:cNvGrpSpPr/>
          <p:nvPr/>
        </p:nvGrpSpPr>
        <p:grpSpPr>
          <a:xfrm>
            <a:off x="9190200" y="0"/>
            <a:ext cx="2579242" cy="2568339"/>
            <a:chOff x="22170399" y="777240"/>
            <a:chExt cx="6877978" cy="6848903"/>
          </a:xfrm>
        </p:grpSpPr>
        <p:grpSp>
          <p:nvGrpSpPr>
            <p:cNvPr id="1948" name="Google Shape;1948;p86"/>
            <p:cNvGrpSpPr/>
            <p:nvPr/>
          </p:nvGrpSpPr>
          <p:grpSpPr>
            <a:xfrm>
              <a:off x="22170399" y="777240"/>
              <a:ext cx="6877978" cy="6848903"/>
              <a:chOff x="22155159" y="0"/>
              <a:chExt cx="6877978" cy="6848903"/>
            </a:xfrm>
          </p:grpSpPr>
          <p:sp>
            <p:nvSpPr>
              <p:cNvPr id="1949" name="Google Shape;1949;p8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950" name="Google Shape;1950;p8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951" name="Google Shape;1951;p8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952" name="Google Shape;1952;p8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953" name="Google Shape;1953;p8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954" name="Google Shape;1954;p8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955" name="Google Shape;1955;p8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956" name="Google Shape;1956;p8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957" name="Google Shape;1957;p8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958" name="Google Shape;1958;p8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959" name="Google Shape;1959;p8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960" name="Google Shape;1960;p8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961" name="Google Shape;1961;p8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962" name="Google Shape;1962;p8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963" name="Google Shape;1963;p86"/>
          <p:cNvSpPr txBox="1">
            <a:spLocks noGrp="1"/>
          </p:cNvSpPr>
          <p:nvPr>
            <p:ph type="subTitle" idx="1"/>
          </p:nvPr>
        </p:nvSpPr>
        <p:spPr>
          <a:xfrm>
            <a:off x="6139100" y="6148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64" name="Google Shape;1964;p86"/>
          <p:cNvSpPr txBox="1">
            <a:spLocks noGrp="1"/>
          </p:cNvSpPr>
          <p:nvPr>
            <p:ph type="subTitle" idx="2"/>
          </p:nvPr>
        </p:nvSpPr>
        <p:spPr>
          <a:xfrm>
            <a:off x="6139100" y="3156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65" name="Google Shape;1965;p86"/>
          <p:cNvSpPr txBox="1">
            <a:spLocks noGrp="1"/>
          </p:cNvSpPr>
          <p:nvPr>
            <p:ph type="subTitle" idx="3"/>
          </p:nvPr>
        </p:nvSpPr>
        <p:spPr>
          <a:xfrm>
            <a:off x="6139100" y="11628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966" name="Google Shape;1966;p86"/>
          <p:cNvSpPr txBox="1">
            <a:spLocks noGrp="1"/>
          </p:cNvSpPr>
          <p:nvPr>
            <p:ph type="subTitle" idx="4"/>
          </p:nvPr>
        </p:nvSpPr>
        <p:spPr>
          <a:xfrm>
            <a:off x="6139100" y="34735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67" name="Google Shape;1967;p86"/>
          <p:cNvSpPr txBox="1">
            <a:spLocks noGrp="1"/>
          </p:cNvSpPr>
          <p:nvPr>
            <p:ph type="subTitle" idx="5"/>
          </p:nvPr>
        </p:nvSpPr>
        <p:spPr>
          <a:xfrm>
            <a:off x="6139100" y="31743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68" name="Google Shape;1968;p86"/>
          <p:cNvSpPr txBox="1">
            <a:spLocks noGrp="1"/>
          </p:cNvSpPr>
          <p:nvPr>
            <p:ph type="subTitle" idx="6"/>
          </p:nvPr>
        </p:nvSpPr>
        <p:spPr>
          <a:xfrm>
            <a:off x="6139100" y="40215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969" name="Google Shape;1969;p86"/>
          <p:cNvSpPr txBox="1">
            <a:spLocks noGrp="1"/>
          </p:cNvSpPr>
          <p:nvPr>
            <p:ph type="subTitle" idx="7"/>
          </p:nvPr>
        </p:nvSpPr>
        <p:spPr>
          <a:xfrm>
            <a:off x="400575" y="19643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970" name="Google Shape;1970;p86"/>
          <p:cNvSpPr txBox="1">
            <a:spLocks noGrp="1"/>
          </p:cNvSpPr>
          <p:nvPr>
            <p:ph type="subTitle" idx="8"/>
          </p:nvPr>
        </p:nvSpPr>
        <p:spPr>
          <a:xfrm>
            <a:off x="400575" y="16651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71" name="Google Shape;1971;p86"/>
          <p:cNvSpPr txBox="1">
            <a:spLocks noGrp="1"/>
          </p:cNvSpPr>
          <p:nvPr>
            <p:ph type="subTitle" idx="9"/>
          </p:nvPr>
        </p:nvSpPr>
        <p:spPr>
          <a:xfrm>
            <a:off x="400575" y="25123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2. Four dates vertical timeline">
  <p:cSld name="Four dates vertical timeline">
    <p:spTree>
      <p:nvGrpSpPr>
        <p:cNvPr id="1" name="Shape 1972"/>
        <p:cNvGrpSpPr/>
        <p:nvPr/>
      </p:nvGrpSpPr>
      <p:grpSpPr>
        <a:xfrm>
          <a:off x="0" y="0"/>
          <a:ext cx="0" cy="0"/>
          <a:chOff x="0" y="0"/>
          <a:chExt cx="0" cy="0"/>
        </a:xfrm>
      </p:grpSpPr>
      <p:grpSp>
        <p:nvGrpSpPr>
          <p:cNvPr id="1973" name="Google Shape;1973;p87"/>
          <p:cNvGrpSpPr/>
          <p:nvPr/>
        </p:nvGrpSpPr>
        <p:grpSpPr>
          <a:xfrm rot="5400000" flipH="1">
            <a:off x="3752595" y="3207883"/>
            <a:ext cx="120038" cy="1494877"/>
            <a:chOff x="8582641" y="7032180"/>
            <a:chExt cx="320100" cy="3986340"/>
          </a:xfrm>
        </p:grpSpPr>
        <p:cxnSp>
          <p:nvCxnSpPr>
            <p:cNvPr id="1974" name="Google Shape;1974;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75" name="Google Shape;1975;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976" name="Google Shape;1976;p87"/>
          <p:cNvGrpSpPr/>
          <p:nvPr/>
        </p:nvGrpSpPr>
        <p:grpSpPr>
          <a:xfrm rot="5400000" flipH="1">
            <a:off x="3760787" y="915487"/>
            <a:ext cx="120037" cy="1494877"/>
            <a:chOff x="8582641" y="7032180"/>
            <a:chExt cx="320100" cy="3986340"/>
          </a:xfrm>
        </p:grpSpPr>
        <p:cxnSp>
          <p:nvCxnSpPr>
            <p:cNvPr id="1977" name="Google Shape;1977;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78" name="Google Shape;1978;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979" name="Google Shape;1979;p87"/>
          <p:cNvGrpSpPr/>
          <p:nvPr/>
        </p:nvGrpSpPr>
        <p:grpSpPr>
          <a:xfrm rot="-5400000">
            <a:off x="5263176" y="-230711"/>
            <a:ext cx="120037" cy="1494877"/>
            <a:chOff x="8582641" y="7032180"/>
            <a:chExt cx="320100" cy="3986340"/>
          </a:xfrm>
        </p:grpSpPr>
        <p:cxnSp>
          <p:nvCxnSpPr>
            <p:cNvPr id="1980" name="Google Shape;1980;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81" name="Google Shape;1981;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982" name="Google Shape;1982;p87"/>
          <p:cNvGrpSpPr/>
          <p:nvPr/>
        </p:nvGrpSpPr>
        <p:grpSpPr>
          <a:xfrm rot="-5400000">
            <a:off x="5263176" y="2061685"/>
            <a:ext cx="120037" cy="1494877"/>
            <a:chOff x="8582641" y="7032180"/>
            <a:chExt cx="320100" cy="3986340"/>
          </a:xfrm>
        </p:grpSpPr>
        <p:cxnSp>
          <p:nvCxnSpPr>
            <p:cNvPr id="1983" name="Google Shape;1983;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84" name="Google Shape;1984;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985" name="Google Shape;1985;p87"/>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1986" name="Google Shape;1986;p87"/>
          <p:cNvSpPr/>
          <p:nvPr/>
        </p:nvSpPr>
        <p:spPr>
          <a:xfrm>
            <a:off x="4274106" y="3653844"/>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87" name="Google Shape;1987;p87"/>
          <p:cNvSpPr/>
          <p:nvPr/>
        </p:nvSpPr>
        <p:spPr>
          <a:xfrm>
            <a:off x="4274106" y="215250"/>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88" name="Google Shape;1988;p87"/>
          <p:cNvSpPr/>
          <p:nvPr/>
        </p:nvSpPr>
        <p:spPr>
          <a:xfrm>
            <a:off x="4274106" y="1361448"/>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89" name="Google Shape;1989;p87"/>
          <p:cNvSpPr/>
          <p:nvPr/>
        </p:nvSpPr>
        <p:spPr>
          <a:xfrm>
            <a:off x="4274106" y="2507646"/>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990" name="Google Shape;1990;p87"/>
          <p:cNvGrpSpPr/>
          <p:nvPr/>
        </p:nvGrpSpPr>
        <p:grpSpPr>
          <a:xfrm>
            <a:off x="9190200" y="0"/>
            <a:ext cx="2579242" cy="2568339"/>
            <a:chOff x="22170399" y="777240"/>
            <a:chExt cx="6877978" cy="6848903"/>
          </a:xfrm>
        </p:grpSpPr>
        <p:grpSp>
          <p:nvGrpSpPr>
            <p:cNvPr id="1991" name="Google Shape;1991;p87"/>
            <p:cNvGrpSpPr/>
            <p:nvPr/>
          </p:nvGrpSpPr>
          <p:grpSpPr>
            <a:xfrm>
              <a:off x="22170399" y="777240"/>
              <a:ext cx="6877978" cy="6848903"/>
              <a:chOff x="22155159" y="0"/>
              <a:chExt cx="6877978" cy="6848903"/>
            </a:xfrm>
          </p:grpSpPr>
          <p:sp>
            <p:nvSpPr>
              <p:cNvPr id="1992" name="Google Shape;1992;p8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993" name="Google Shape;1993;p8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994" name="Google Shape;1994;p8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995" name="Google Shape;1995;p8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996" name="Google Shape;1996;p8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997" name="Google Shape;1997;p8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998" name="Google Shape;1998;p8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999" name="Google Shape;1999;p8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000" name="Google Shape;2000;p8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001" name="Google Shape;2001;p8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002" name="Google Shape;2002;p8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003" name="Google Shape;2003;p8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004" name="Google Shape;2004;p8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005" name="Google Shape;2005;p8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006" name="Google Shape;2006;p87"/>
          <p:cNvSpPr txBox="1">
            <a:spLocks noGrp="1"/>
          </p:cNvSpPr>
          <p:nvPr>
            <p:ph type="subTitle" idx="1"/>
          </p:nvPr>
        </p:nvSpPr>
        <p:spPr>
          <a:xfrm>
            <a:off x="6139100" y="3100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07" name="Google Shape;2007;p87"/>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08" name="Google Shape;2008;p87"/>
          <p:cNvSpPr txBox="1">
            <a:spLocks noGrp="1"/>
          </p:cNvSpPr>
          <p:nvPr>
            <p:ph type="subTitle" idx="3"/>
          </p:nvPr>
        </p:nvSpPr>
        <p:spPr>
          <a:xfrm>
            <a:off x="6139100" y="8580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009" name="Google Shape;2009;p87"/>
          <p:cNvSpPr txBox="1">
            <a:spLocks noGrp="1"/>
          </p:cNvSpPr>
          <p:nvPr>
            <p:ph type="subTitle" idx="4"/>
          </p:nvPr>
        </p:nvSpPr>
        <p:spPr>
          <a:xfrm>
            <a:off x="6139100" y="25972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10" name="Google Shape;2010;p87"/>
          <p:cNvSpPr txBox="1">
            <a:spLocks noGrp="1"/>
          </p:cNvSpPr>
          <p:nvPr>
            <p:ph type="subTitle" idx="5"/>
          </p:nvPr>
        </p:nvSpPr>
        <p:spPr>
          <a:xfrm>
            <a:off x="6139100" y="22980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11" name="Google Shape;2011;p87"/>
          <p:cNvSpPr txBox="1">
            <a:spLocks noGrp="1"/>
          </p:cNvSpPr>
          <p:nvPr>
            <p:ph type="subTitle" idx="6"/>
          </p:nvPr>
        </p:nvSpPr>
        <p:spPr>
          <a:xfrm>
            <a:off x="6139100" y="31452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012" name="Google Shape;2012;p87"/>
          <p:cNvSpPr txBox="1">
            <a:spLocks noGrp="1"/>
          </p:cNvSpPr>
          <p:nvPr>
            <p:ph type="subTitle" idx="7"/>
          </p:nvPr>
        </p:nvSpPr>
        <p:spPr>
          <a:xfrm>
            <a:off x="405050" y="1390629"/>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13" name="Google Shape;2013;p87"/>
          <p:cNvSpPr txBox="1">
            <a:spLocks noGrp="1"/>
          </p:cNvSpPr>
          <p:nvPr>
            <p:ph type="subTitle" idx="8"/>
          </p:nvPr>
        </p:nvSpPr>
        <p:spPr>
          <a:xfrm>
            <a:off x="405050" y="1091388"/>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14" name="Google Shape;2014;p87"/>
          <p:cNvSpPr txBox="1">
            <a:spLocks noGrp="1"/>
          </p:cNvSpPr>
          <p:nvPr>
            <p:ph type="subTitle" idx="9"/>
          </p:nvPr>
        </p:nvSpPr>
        <p:spPr>
          <a:xfrm>
            <a:off x="405050" y="1938613"/>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015" name="Google Shape;2015;p87"/>
          <p:cNvSpPr txBox="1">
            <a:spLocks noGrp="1"/>
          </p:cNvSpPr>
          <p:nvPr>
            <p:ph type="subTitle" idx="13"/>
          </p:nvPr>
        </p:nvSpPr>
        <p:spPr>
          <a:xfrm>
            <a:off x="405050" y="3681567"/>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16" name="Google Shape;2016;p87"/>
          <p:cNvSpPr txBox="1">
            <a:spLocks noGrp="1"/>
          </p:cNvSpPr>
          <p:nvPr>
            <p:ph type="subTitle" idx="14"/>
          </p:nvPr>
        </p:nvSpPr>
        <p:spPr>
          <a:xfrm>
            <a:off x="405050" y="3382325"/>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17" name="Google Shape;2017;p87"/>
          <p:cNvSpPr txBox="1">
            <a:spLocks noGrp="1"/>
          </p:cNvSpPr>
          <p:nvPr>
            <p:ph type="subTitle" idx="15"/>
          </p:nvPr>
        </p:nvSpPr>
        <p:spPr>
          <a:xfrm>
            <a:off x="405050" y="4229550"/>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83. Five dates vertical timeline">
  <p:cSld name="Five dates vertical timeline">
    <p:spTree>
      <p:nvGrpSpPr>
        <p:cNvPr id="1" name="Shape 2018"/>
        <p:cNvGrpSpPr/>
        <p:nvPr/>
      </p:nvGrpSpPr>
      <p:grpSpPr>
        <a:xfrm>
          <a:off x="0" y="0"/>
          <a:ext cx="0" cy="0"/>
          <a:chOff x="0" y="0"/>
          <a:chExt cx="0" cy="0"/>
        </a:xfrm>
      </p:grpSpPr>
      <p:grpSp>
        <p:nvGrpSpPr>
          <p:cNvPr id="2019" name="Google Shape;2019;p88"/>
          <p:cNvGrpSpPr/>
          <p:nvPr/>
        </p:nvGrpSpPr>
        <p:grpSpPr>
          <a:xfrm rot="-5400000">
            <a:off x="5263176" y="726781"/>
            <a:ext cx="120037" cy="1494877"/>
            <a:chOff x="8582641" y="7032180"/>
            <a:chExt cx="320100" cy="3986340"/>
          </a:xfrm>
        </p:grpSpPr>
        <p:cxnSp>
          <p:nvCxnSpPr>
            <p:cNvPr id="2020" name="Google Shape;2020;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21" name="Google Shape;2021;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022" name="Google Shape;2022;p88"/>
          <p:cNvGrpSpPr/>
          <p:nvPr/>
        </p:nvGrpSpPr>
        <p:grpSpPr>
          <a:xfrm rot="-5400000">
            <a:off x="5263176" y="2454452"/>
            <a:ext cx="120037" cy="1494877"/>
            <a:chOff x="8582641" y="7032180"/>
            <a:chExt cx="320100" cy="3986340"/>
          </a:xfrm>
        </p:grpSpPr>
        <p:cxnSp>
          <p:nvCxnSpPr>
            <p:cNvPr id="2023" name="Google Shape;2023;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24" name="Google Shape;2024;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025" name="Google Shape;2025;p88"/>
          <p:cNvGrpSpPr/>
          <p:nvPr/>
        </p:nvGrpSpPr>
        <p:grpSpPr>
          <a:xfrm rot="5400000" flipH="1">
            <a:off x="3760787" y="1586629"/>
            <a:ext cx="120037" cy="1494877"/>
            <a:chOff x="8582641" y="7032180"/>
            <a:chExt cx="320100" cy="3986340"/>
          </a:xfrm>
        </p:grpSpPr>
        <p:cxnSp>
          <p:nvCxnSpPr>
            <p:cNvPr id="2026" name="Google Shape;2026;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27" name="Google Shape;2027;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028" name="Google Shape;2028;p88"/>
          <p:cNvGrpSpPr/>
          <p:nvPr/>
        </p:nvGrpSpPr>
        <p:grpSpPr>
          <a:xfrm rot="5400000" flipH="1">
            <a:off x="3752595" y="3314300"/>
            <a:ext cx="120038" cy="1494877"/>
            <a:chOff x="8582641" y="7032180"/>
            <a:chExt cx="320100" cy="3986340"/>
          </a:xfrm>
        </p:grpSpPr>
        <p:cxnSp>
          <p:nvCxnSpPr>
            <p:cNvPr id="2029" name="Google Shape;2029;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30" name="Google Shape;2030;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031" name="Google Shape;2031;p88"/>
          <p:cNvGrpSpPr/>
          <p:nvPr/>
        </p:nvGrpSpPr>
        <p:grpSpPr>
          <a:xfrm rot="5400000" flipH="1">
            <a:off x="3752595" y="-109145"/>
            <a:ext cx="120037" cy="1494877"/>
            <a:chOff x="8582641" y="7032180"/>
            <a:chExt cx="320100" cy="3986340"/>
          </a:xfrm>
        </p:grpSpPr>
        <p:cxnSp>
          <p:nvCxnSpPr>
            <p:cNvPr id="2032" name="Google Shape;2032;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33" name="Google Shape;2033;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034" name="Google Shape;2034;p88"/>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2035" name="Google Shape;2035;p88"/>
          <p:cNvSpPr/>
          <p:nvPr/>
        </p:nvSpPr>
        <p:spPr>
          <a:xfrm>
            <a:off x="4284908" y="3756851"/>
            <a:ext cx="548700" cy="546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36" name="Google Shape;2036;p88"/>
          <p:cNvSpPr/>
          <p:nvPr/>
        </p:nvSpPr>
        <p:spPr>
          <a:xfrm>
            <a:off x="4284908" y="365280"/>
            <a:ext cx="548700" cy="546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37" name="Google Shape;2037;p88"/>
          <p:cNvSpPr/>
          <p:nvPr/>
        </p:nvSpPr>
        <p:spPr>
          <a:xfrm>
            <a:off x="4284908" y="2037172"/>
            <a:ext cx="548700" cy="546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38" name="Google Shape;2038;p88"/>
          <p:cNvSpPr/>
          <p:nvPr/>
        </p:nvSpPr>
        <p:spPr>
          <a:xfrm>
            <a:off x="4284908" y="2924911"/>
            <a:ext cx="548700" cy="546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39" name="Google Shape;2039;p88"/>
          <p:cNvSpPr/>
          <p:nvPr/>
        </p:nvSpPr>
        <p:spPr>
          <a:xfrm>
            <a:off x="4284908" y="1201220"/>
            <a:ext cx="548700" cy="546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040" name="Google Shape;2040;p88"/>
          <p:cNvGrpSpPr/>
          <p:nvPr/>
        </p:nvGrpSpPr>
        <p:grpSpPr>
          <a:xfrm>
            <a:off x="9190200" y="0"/>
            <a:ext cx="2579242" cy="2568339"/>
            <a:chOff x="22170399" y="777240"/>
            <a:chExt cx="6877978" cy="6848903"/>
          </a:xfrm>
        </p:grpSpPr>
        <p:grpSp>
          <p:nvGrpSpPr>
            <p:cNvPr id="2041" name="Google Shape;2041;p88"/>
            <p:cNvGrpSpPr/>
            <p:nvPr/>
          </p:nvGrpSpPr>
          <p:grpSpPr>
            <a:xfrm>
              <a:off x="22170399" y="777240"/>
              <a:ext cx="6877978" cy="6848903"/>
              <a:chOff x="22155159" y="0"/>
              <a:chExt cx="6877978" cy="6848903"/>
            </a:xfrm>
          </p:grpSpPr>
          <p:sp>
            <p:nvSpPr>
              <p:cNvPr id="2042" name="Google Shape;2042;p8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043" name="Google Shape;2043;p8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044" name="Google Shape;2044;p8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045" name="Google Shape;2045;p8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046" name="Google Shape;2046;p8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047" name="Google Shape;2047;p8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048" name="Google Shape;2048;p8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049" name="Google Shape;2049;p8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050" name="Google Shape;2050;p8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051" name="Google Shape;2051;p8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052" name="Google Shape;2052;p8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053" name="Google Shape;2053;p8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054" name="Google Shape;2054;p8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055" name="Google Shape;2055;p8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056" name="Google Shape;2056;p88"/>
          <p:cNvSpPr txBox="1">
            <a:spLocks noGrp="1"/>
          </p:cNvSpPr>
          <p:nvPr>
            <p:ph type="subTitle" idx="1"/>
          </p:nvPr>
        </p:nvSpPr>
        <p:spPr>
          <a:xfrm>
            <a:off x="471725" y="3714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57" name="Google Shape;2057;p88"/>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58" name="Google Shape;2058;p88"/>
          <p:cNvSpPr txBox="1">
            <a:spLocks noGrp="1"/>
          </p:cNvSpPr>
          <p:nvPr>
            <p:ph type="subTitle" idx="3"/>
          </p:nvPr>
        </p:nvSpPr>
        <p:spPr>
          <a:xfrm>
            <a:off x="471725" y="9194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059" name="Google Shape;2059;p88"/>
          <p:cNvSpPr txBox="1">
            <a:spLocks noGrp="1"/>
          </p:cNvSpPr>
          <p:nvPr>
            <p:ph type="subTitle" idx="4"/>
          </p:nvPr>
        </p:nvSpPr>
        <p:spPr>
          <a:xfrm>
            <a:off x="471725" y="210400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60" name="Google Shape;2060;p88"/>
          <p:cNvSpPr txBox="1">
            <a:spLocks noGrp="1"/>
          </p:cNvSpPr>
          <p:nvPr>
            <p:ph type="subTitle" idx="5"/>
          </p:nvPr>
        </p:nvSpPr>
        <p:spPr>
          <a:xfrm>
            <a:off x="471725" y="180476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61" name="Google Shape;2061;p88"/>
          <p:cNvSpPr txBox="1">
            <a:spLocks noGrp="1"/>
          </p:cNvSpPr>
          <p:nvPr>
            <p:ph type="subTitle" idx="6"/>
          </p:nvPr>
        </p:nvSpPr>
        <p:spPr>
          <a:xfrm>
            <a:off x="471725" y="265198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062" name="Google Shape;2062;p88"/>
          <p:cNvSpPr txBox="1">
            <a:spLocks noGrp="1"/>
          </p:cNvSpPr>
          <p:nvPr>
            <p:ph type="subTitle" idx="7"/>
          </p:nvPr>
        </p:nvSpPr>
        <p:spPr>
          <a:xfrm>
            <a:off x="471725" y="38365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63" name="Google Shape;2063;p88"/>
          <p:cNvSpPr txBox="1">
            <a:spLocks noGrp="1"/>
          </p:cNvSpPr>
          <p:nvPr>
            <p:ph type="subTitle" idx="8"/>
          </p:nvPr>
        </p:nvSpPr>
        <p:spPr>
          <a:xfrm>
            <a:off x="471725" y="35373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64" name="Google Shape;2064;p88"/>
          <p:cNvSpPr txBox="1">
            <a:spLocks noGrp="1"/>
          </p:cNvSpPr>
          <p:nvPr>
            <p:ph type="subTitle" idx="9"/>
          </p:nvPr>
        </p:nvSpPr>
        <p:spPr>
          <a:xfrm>
            <a:off x="471725" y="43845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065" name="Google Shape;2065;p88"/>
          <p:cNvSpPr txBox="1">
            <a:spLocks noGrp="1"/>
          </p:cNvSpPr>
          <p:nvPr>
            <p:ph type="subTitle" idx="13"/>
          </p:nvPr>
        </p:nvSpPr>
        <p:spPr>
          <a:xfrm>
            <a:off x="6148625" y="127814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66" name="Google Shape;2066;p88"/>
          <p:cNvSpPr txBox="1">
            <a:spLocks noGrp="1"/>
          </p:cNvSpPr>
          <p:nvPr>
            <p:ph type="subTitle" idx="14"/>
          </p:nvPr>
        </p:nvSpPr>
        <p:spPr>
          <a:xfrm>
            <a:off x="6148625" y="97890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67" name="Google Shape;2067;p88"/>
          <p:cNvSpPr txBox="1">
            <a:spLocks noGrp="1"/>
          </p:cNvSpPr>
          <p:nvPr>
            <p:ph type="subTitle" idx="15"/>
          </p:nvPr>
        </p:nvSpPr>
        <p:spPr>
          <a:xfrm>
            <a:off x="6148625" y="182612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068" name="Google Shape;2068;p88"/>
          <p:cNvSpPr txBox="1">
            <a:spLocks noGrp="1"/>
          </p:cNvSpPr>
          <p:nvPr>
            <p:ph type="subTitle" idx="16"/>
          </p:nvPr>
        </p:nvSpPr>
        <p:spPr>
          <a:xfrm>
            <a:off x="6148625" y="29725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69" name="Google Shape;2069;p88"/>
          <p:cNvSpPr txBox="1">
            <a:spLocks noGrp="1"/>
          </p:cNvSpPr>
          <p:nvPr>
            <p:ph type="subTitle" idx="17"/>
          </p:nvPr>
        </p:nvSpPr>
        <p:spPr>
          <a:xfrm>
            <a:off x="6148625" y="26733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70" name="Google Shape;2070;p88"/>
          <p:cNvSpPr txBox="1">
            <a:spLocks noGrp="1"/>
          </p:cNvSpPr>
          <p:nvPr>
            <p:ph type="subTitle" idx="18"/>
          </p:nvPr>
        </p:nvSpPr>
        <p:spPr>
          <a:xfrm>
            <a:off x="6148625" y="35205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4. Three point process">
  <p:cSld name="Three point process">
    <p:spTree>
      <p:nvGrpSpPr>
        <p:cNvPr id="1" name="Shape 2071"/>
        <p:cNvGrpSpPr/>
        <p:nvPr/>
      </p:nvGrpSpPr>
      <p:grpSpPr>
        <a:xfrm>
          <a:off x="0" y="0"/>
          <a:ext cx="0" cy="0"/>
          <a:chOff x="0" y="0"/>
          <a:chExt cx="0" cy="0"/>
        </a:xfrm>
      </p:grpSpPr>
      <p:cxnSp>
        <p:nvCxnSpPr>
          <p:cNvPr id="2072" name="Google Shape;2072;p89"/>
          <p:cNvCxnSpPr/>
          <p:nvPr/>
        </p:nvCxnSpPr>
        <p:spPr>
          <a:xfrm>
            <a:off x="2494024" y="2763234"/>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073" name="Google Shape;2073;p89"/>
          <p:cNvCxnSpPr/>
          <p:nvPr/>
        </p:nvCxnSpPr>
        <p:spPr>
          <a:xfrm rot="10800000">
            <a:off x="2493935" y="3310819"/>
            <a:ext cx="540000" cy="0"/>
          </a:xfrm>
          <a:prstGeom prst="straightConnector1">
            <a:avLst/>
          </a:prstGeom>
          <a:noFill/>
          <a:ln w="19050" cap="rnd" cmpd="sng">
            <a:solidFill>
              <a:schemeClr val="accent2"/>
            </a:solidFill>
            <a:prstDash val="solid"/>
            <a:round/>
            <a:headEnd type="none" w="sm" len="sm"/>
            <a:tailEnd type="none" w="sm" len="sm"/>
          </a:ln>
        </p:spPr>
      </p:cxnSp>
      <p:sp>
        <p:nvSpPr>
          <p:cNvPr id="2074" name="Google Shape;2074;p89"/>
          <p:cNvSpPr/>
          <p:nvPr/>
        </p:nvSpPr>
        <p:spPr>
          <a:xfrm>
            <a:off x="1301195" y="1209828"/>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075" name="Google Shape;2075;p89"/>
          <p:cNvSpPr/>
          <p:nvPr/>
        </p:nvSpPr>
        <p:spPr>
          <a:xfrm>
            <a:off x="2171700" y="2090545"/>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076" name="Google Shape;2076;p89"/>
          <p:cNvSpPr/>
          <p:nvPr/>
        </p:nvSpPr>
        <p:spPr>
          <a:xfrm>
            <a:off x="3033935" y="2991012"/>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077" name="Google Shape;2077;p89"/>
          <p:cNvCxnSpPr/>
          <p:nvPr/>
        </p:nvCxnSpPr>
        <p:spPr>
          <a:xfrm>
            <a:off x="1631789" y="1876091"/>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078" name="Google Shape;2078;p89"/>
          <p:cNvCxnSpPr>
            <a:stCxn id="2075" idx="1"/>
          </p:cNvCxnSpPr>
          <p:nvPr/>
        </p:nvCxnSpPr>
        <p:spPr>
          <a:xfrm rot="10800000">
            <a:off x="1631700" y="2423695"/>
            <a:ext cx="540000" cy="0"/>
          </a:xfrm>
          <a:prstGeom prst="straightConnector1">
            <a:avLst/>
          </a:prstGeom>
          <a:noFill/>
          <a:ln w="19050" cap="rnd" cmpd="sng">
            <a:solidFill>
              <a:schemeClr val="accent5"/>
            </a:solidFill>
            <a:prstDash val="solid"/>
            <a:round/>
            <a:headEnd type="none" w="sm" len="sm"/>
            <a:tailEnd type="none" w="sm" len="sm"/>
          </a:ln>
        </p:spPr>
      </p:cxnSp>
      <p:grpSp>
        <p:nvGrpSpPr>
          <p:cNvPr id="2079" name="Google Shape;2079;p89"/>
          <p:cNvGrpSpPr/>
          <p:nvPr/>
        </p:nvGrpSpPr>
        <p:grpSpPr>
          <a:xfrm>
            <a:off x="9190200" y="0"/>
            <a:ext cx="2579242" cy="2568339"/>
            <a:chOff x="22170399" y="777240"/>
            <a:chExt cx="6877978" cy="6848903"/>
          </a:xfrm>
        </p:grpSpPr>
        <p:grpSp>
          <p:nvGrpSpPr>
            <p:cNvPr id="2080" name="Google Shape;2080;p89"/>
            <p:cNvGrpSpPr/>
            <p:nvPr/>
          </p:nvGrpSpPr>
          <p:grpSpPr>
            <a:xfrm>
              <a:off x="22170399" y="777240"/>
              <a:ext cx="6877978" cy="6848903"/>
              <a:chOff x="22155159" y="0"/>
              <a:chExt cx="6877978" cy="6848903"/>
            </a:xfrm>
          </p:grpSpPr>
          <p:sp>
            <p:nvSpPr>
              <p:cNvPr id="2081" name="Google Shape;2081;p8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082" name="Google Shape;2082;p8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083" name="Google Shape;2083;p8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084" name="Google Shape;2084;p8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085" name="Google Shape;2085;p8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086" name="Google Shape;2086;p8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087" name="Google Shape;2087;p8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088" name="Google Shape;2088;p8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089" name="Google Shape;2089;p8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090" name="Google Shape;2090;p8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091" name="Google Shape;2091;p8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092" name="Google Shape;2092;p8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093" name="Google Shape;2093;p8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094" name="Google Shape;2094;p8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095" name="Google Shape;2095;p89"/>
          <p:cNvSpPr txBox="1">
            <a:spLocks noGrp="1"/>
          </p:cNvSpPr>
          <p:nvPr>
            <p:ph type="subTitle" idx="1"/>
          </p:nvPr>
        </p:nvSpPr>
        <p:spPr>
          <a:xfrm>
            <a:off x="1463040" y="1399032"/>
            <a:ext cx="4508100" cy="292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6" name="Google Shape;2096;p89"/>
          <p:cNvSpPr txBox="1">
            <a:spLocks noGrp="1"/>
          </p:cNvSpPr>
          <p:nvPr>
            <p:ph type="subTitle" idx="2"/>
          </p:nvPr>
        </p:nvSpPr>
        <p:spPr>
          <a:xfrm>
            <a:off x="2313432" y="2276856"/>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97" name="Google Shape;2097;p89"/>
          <p:cNvSpPr txBox="1">
            <a:spLocks noGrp="1"/>
          </p:cNvSpPr>
          <p:nvPr>
            <p:ph type="subTitle" idx="3"/>
          </p:nvPr>
        </p:nvSpPr>
        <p:spPr>
          <a:xfrm>
            <a:off x="3182112" y="3182112"/>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85. Four point process">
  <p:cSld name="Four point process">
    <p:spTree>
      <p:nvGrpSpPr>
        <p:cNvPr id="1" name="Shape 2098"/>
        <p:cNvGrpSpPr/>
        <p:nvPr/>
      </p:nvGrpSpPr>
      <p:grpSpPr>
        <a:xfrm>
          <a:off x="0" y="0"/>
          <a:ext cx="0" cy="0"/>
          <a:chOff x="0" y="0"/>
          <a:chExt cx="0" cy="0"/>
        </a:xfrm>
      </p:grpSpPr>
      <p:cxnSp>
        <p:nvCxnSpPr>
          <p:cNvPr id="2099" name="Google Shape;2099;p90"/>
          <p:cNvCxnSpPr/>
          <p:nvPr/>
        </p:nvCxnSpPr>
        <p:spPr>
          <a:xfrm>
            <a:off x="1946447" y="2340107"/>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100" name="Google Shape;2100;p90"/>
          <p:cNvCxnSpPr/>
          <p:nvPr/>
        </p:nvCxnSpPr>
        <p:spPr>
          <a:xfrm rot="10800000">
            <a:off x="1946358" y="2887692"/>
            <a:ext cx="540000" cy="0"/>
          </a:xfrm>
          <a:prstGeom prst="straightConnector1">
            <a:avLst/>
          </a:prstGeom>
          <a:noFill/>
          <a:ln w="19050" cap="rnd" cmpd="sng">
            <a:solidFill>
              <a:schemeClr val="accent2"/>
            </a:solidFill>
            <a:prstDash val="solid"/>
            <a:round/>
            <a:headEnd type="none" w="sm" len="sm"/>
            <a:tailEnd type="none" w="sm" len="sm"/>
          </a:ln>
        </p:spPr>
      </p:cxnSp>
      <p:sp>
        <p:nvSpPr>
          <p:cNvPr id="2101" name="Google Shape;2101;p90"/>
          <p:cNvSpPr/>
          <p:nvPr/>
        </p:nvSpPr>
        <p:spPr>
          <a:xfrm>
            <a:off x="753618" y="786701"/>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102" name="Google Shape;2102;p90"/>
          <p:cNvSpPr/>
          <p:nvPr/>
        </p:nvSpPr>
        <p:spPr>
          <a:xfrm>
            <a:off x="1624123" y="1667417"/>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103" name="Google Shape;2103;p90"/>
          <p:cNvSpPr/>
          <p:nvPr/>
        </p:nvSpPr>
        <p:spPr>
          <a:xfrm>
            <a:off x="2486358" y="2567885"/>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104" name="Google Shape;2104;p90"/>
          <p:cNvCxnSpPr/>
          <p:nvPr/>
        </p:nvCxnSpPr>
        <p:spPr>
          <a:xfrm>
            <a:off x="1084212" y="1452963"/>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105" name="Google Shape;2105;p90"/>
          <p:cNvCxnSpPr>
            <a:stCxn id="2102" idx="1"/>
          </p:cNvCxnSpPr>
          <p:nvPr/>
        </p:nvCxnSpPr>
        <p:spPr>
          <a:xfrm rot="10800000">
            <a:off x="1084123" y="2000567"/>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106" name="Google Shape;2106;p90"/>
          <p:cNvCxnSpPr/>
          <p:nvPr/>
        </p:nvCxnSpPr>
        <p:spPr>
          <a:xfrm>
            <a:off x="2821857" y="3233066"/>
            <a:ext cx="0" cy="545400"/>
          </a:xfrm>
          <a:prstGeom prst="straightConnector1">
            <a:avLst/>
          </a:prstGeom>
          <a:noFill/>
          <a:ln w="19050" cap="rnd" cmpd="sng">
            <a:solidFill>
              <a:schemeClr val="accent2"/>
            </a:solidFill>
            <a:prstDash val="solid"/>
            <a:round/>
            <a:headEnd type="none" w="sm" len="sm"/>
            <a:tailEnd type="none" w="sm" len="sm"/>
          </a:ln>
        </p:spPr>
      </p:cxnSp>
      <p:cxnSp>
        <p:nvCxnSpPr>
          <p:cNvPr id="2107" name="Google Shape;2107;p90"/>
          <p:cNvCxnSpPr/>
          <p:nvPr/>
        </p:nvCxnSpPr>
        <p:spPr>
          <a:xfrm rot="10800000">
            <a:off x="2821767" y="3780651"/>
            <a:ext cx="540000" cy="0"/>
          </a:xfrm>
          <a:prstGeom prst="straightConnector1">
            <a:avLst/>
          </a:prstGeom>
          <a:noFill/>
          <a:ln w="19050" cap="rnd" cmpd="sng">
            <a:solidFill>
              <a:schemeClr val="accent6"/>
            </a:solidFill>
            <a:prstDash val="solid"/>
            <a:round/>
            <a:headEnd type="none" w="sm" len="sm"/>
            <a:tailEnd type="none" w="sm" len="sm"/>
          </a:ln>
        </p:spPr>
      </p:cxnSp>
      <p:sp>
        <p:nvSpPr>
          <p:cNvPr id="2108" name="Google Shape;2108;p90"/>
          <p:cNvSpPr/>
          <p:nvPr/>
        </p:nvSpPr>
        <p:spPr>
          <a:xfrm>
            <a:off x="3361767" y="3460844"/>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grpSp>
        <p:nvGrpSpPr>
          <p:cNvPr id="2109" name="Google Shape;2109;p90"/>
          <p:cNvGrpSpPr/>
          <p:nvPr/>
        </p:nvGrpSpPr>
        <p:grpSpPr>
          <a:xfrm>
            <a:off x="9190200" y="0"/>
            <a:ext cx="2579242" cy="2568339"/>
            <a:chOff x="22170399" y="777240"/>
            <a:chExt cx="6877978" cy="6848903"/>
          </a:xfrm>
        </p:grpSpPr>
        <p:grpSp>
          <p:nvGrpSpPr>
            <p:cNvPr id="2110" name="Google Shape;2110;p90"/>
            <p:cNvGrpSpPr/>
            <p:nvPr/>
          </p:nvGrpSpPr>
          <p:grpSpPr>
            <a:xfrm>
              <a:off x="22170399" y="777240"/>
              <a:ext cx="6877978" cy="6848903"/>
              <a:chOff x="22155159" y="0"/>
              <a:chExt cx="6877978" cy="6848903"/>
            </a:xfrm>
          </p:grpSpPr>
          <p:sp>
            <p:nvSpPr>
              <p:cNvPr id="2111" name="Google Shape;2111;p9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12" name="Google Shape;2112;p9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113" name="Google Shape;2113;p9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114" name="Google Shape;2114;p9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115" name="Google Shape;2115;p9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116" name="Google Shape;2116;p9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117" name="Google Shape;2117;p9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118" name="Google Shape;2118;p9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119" name="Google Shape;2119;p9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120" name="Google Shape;2120;p9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121" name="Google Shape;2121;p9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122" name="Google Shape;2122;p9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123" name="Google Shape;2123;p9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124" name="Google Shape;2124;p9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125" name="Google Shape;2125;p90"/>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6" name="Google Shape;2126;p90"/>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7" name="Google Shape;2127;p90"/>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8" name="Google Shape;2128;p90"/>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86. Title/funnel four">
  <p:cSld name="Title/funnel four">
    <p:spTree>
      <p:nvGrpSpPr>
        <p:cNvPr id="1" name="Shape 2129"/>
        <p:cNvGrpSpPr/>
        <p:nvPr/>
      </p:nvGrpSpPr>
      <p:grpSpPr>
        <a:xfrm>
          <a:off x="0" y="0"/>
          <a:ext cx="0" cy="0"/>
          <a:chOff x="0" y="0"/>
          <a:chExt cx="0" cy="0"/>
        </a:xfrm>
      </p:grpSpPr>
      <p:sp>
        <p:nvSpPr>
          <p:cNvPr id="2130" name="Google Shape;2130;p91"/>
          <p:cNvSpPr/>
          <p:nvPr/>
        </p:nvSpPr>
        <p:spPr>
          <a:xfrm>
            <a:off x="5511000" y="3186563"/>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31" name="Google Shape;2131;p91"/>
          <p:cNvSpPr/>
          <p:nvPr/>
        </p:nvSpPr>
        <p:spPr>
          <a:xfrm>
            <a:off x="5291850" y="2625788"/>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32" name="Google Shape;2132;p91"/>
          <p:cNvSpPr/>
          <p:nvPr/>
        </p:nvSpPr>
        <p:spPr>
          <a:xfrm>
            <a:off x="5023950" y="2065013"/>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33" name="Google Shape;2133;p91"/>
          <p:cNvSpPr/>
          <p:nvPr/>
        </p:nvSpPr>
        <p:spPr>
          <a:xfrm>
            <a:off x="4762500" y="1504263"/>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34" name="Google Shape;2134;p9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2135" name="Google Shape;2135;p91"/>
          <p:cNvGrpSpPr/>
          <p:nvPr/>
        </p:nvGrpSpPr>
        <p:grpSpPr>
          <a:xfrm>
            <a:off x="9190200" y="0"/>
            <a:ext cx="2579242" cy="2568339"/>
            <a:chOff x="22170399" y="777240"/>
            <a:chExt cx="6877978" cy="6848903"/>
          </a:xfrm>
        </p:grpSpPr>
        <p:grpSp>
          <p:nvGrpSpPr>
            <p:cNvPr id="2136" name="Google Shape;2136;p91"/>
            <p:cNvGrpSpPr/>
            <p:nvPr/>
          </p:nvGrpSpPr>
          <p:grpSpPr>
            <a:xfrm>
              <a:off x="22170399" y="777240"/>
              <a:ext cx="6877978" cy="6848903"/>
              <a:chOff x="22155159" y="0"/>
              <a:chExt cx="6877978" cy="6848903"/>
            </a:xfrm>
          </p:grpSpPr>
          <p:sp>
            <p:nvSpPr>
              <p:cNvPr id="2137" name="Google Shape;2137;p9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38" name="Google Shape;2138;p9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139" name="Google Shape;2139;p9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140" name="Google Shape;2140;p9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141" name="Google Shape;2141;p9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142" name="Google Shape;2142;p9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143" name="Google Shape;2143;p9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144" name="Google Shape;2144;p9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145" name="Google Shape;2145;p9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146" name="Google Shape;2146;p9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147" name="Google Shape;2147;p9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148" name="Google Shape;2148;p9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149" name="Google Shape;2149;p9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150" name="Google Shape;2150;p9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151" name="Google Shape;2151;p91"/>
          <p:cNvSpPr txBox="1">
            <a:spLocks noGrp="1"/>
          </p:cNvSpPr>
          <p:nvPr>
            <p:ph type="subTitle" idx="1"/>
          </p:nvPr>
        </p:nvSpPr>
        <p:spPr>
          <a:xfrm>
            <a:off x="5023950" y="15712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2" name="Google Shape;2152;p91"/>
          <p:cNvSpPr txBox="1">
            <a:spLocks noGrp="1"/>
          </p:cNvSpPr>
          <p:nvPr>
            <p:ph type="subTitle" idx="2"/>
          </p:nvPr>
        </p:nvSpPr>
        <p:spPr>
          <a:xfrm>
            <a:off x="5164350" y="21334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3" name="Google Shape;2153;p91"/>
          <p:cNvSpPr txBox="1">
            <a:spLocks noGrp="1"/>
          </p:cNvSpPr>
          <p:nvPr>
            <p:ph type="subTitle" idx="3"/>
          </p:nvPr>
        </p:nvSpPr>
        <p:spPr>
          <a:xfrm>
            <a:off x="5487150" y="26912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4" name="Google Shape;2154;p91"/>
          <p:cNvSpPr txBox="1">
            <a:spLocks noGrp="1"/>
          </p:cNvSpPr>
          <p:nvPr>
            <p:ph type="subTitle" idx="4"/>
          </p:nvPr>
        </p:nvSpPr>
        <p:spPr>
          <a:xfrm>
            <a:off x="5696100" y="32490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Presentation title_3">
  <p:cSld name="Presentation title_3">
    <p:spTree>
      <p:nvGrpSpPr>
        <p:cNvPr id="1" name="Shape 100"/>
        <p:cNvGrpSpPr/>
        <p:nvPr/>
      </p:nvGrpSpPr>
      <p:grpSpPr>
        <a:xfrm>
          <a:off x="0" y="0"/>
          <a:ext cx="0" cy="0"/>
          <a:chOff x="0" y="0"/>
          <a:chExt cx="0" cy="0"/>
        </a:xfrm>
      </p:grpSpPr>
      <p:pic>
        <p:nvPicPr>
          <p:cNvPr id="101" name="Google Shape;101;p10" descr="A picture containing night sky&#10;&#10;Description automatically generated"/>
          <p:cNvPicPr preferRelativeResize="0"/>
          <p:nvPr/>
        </p:nvPicPr>
        <p:blipFill rotWithShape="1">
          <a:blip r:embed="rId2">
            <a:alphaModFix/>
          </a:blip>
          <a:srcRect/>
          <a:stretch/>
        </p:blipFill>
        <p:spPr>
          <a:xfrm>
            <a:off x="0" y="1339"/>
            <a:ext cx="9143998" cy="5140822"/>
          </a:xfrm>
          <a:prstGeom prst="rect">
            <a:avLst/>
          </a:prstGeom>
          <a:noFill/>
          <a:ln>
            <a:noFill/>
          </a:ln>
        </p:spPr>
      </p:pic>
      <p:pic>
        <p:nvPicPr>
          <p:cNvPr id="102" name="Google Shape;102;p10"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103" name="Google Shape;103;p10"/>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4400" b="1">
                <a:solidFill>
                  <a:schemeClr val="lt2"/>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104" name="Google Shape;104;p10"/>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87. Title/funnel five">
  <p:cSld name="Title/funnel five">
    <p:spTree>
      <p:nvGrpSpPr>
        <p:cNvPr id="1" name="Shape 2155"/>
        <p:cNvGrpSpPr/>
        <p:nvPr/>
      </p:nvGrpSpPr>
      <p:grpSpPr>
        <a:xfrm>
          <a:off x="0" y="0"/>
          <a:ext cx="0" cy="0"/>
          <a:chOff x="0" y="0"/>
          <a:chExt cx="0" cy="0"/>
        </a:xfrm>
      </p:grpSpPr>
      <p:grpSp>
        <p:nvGrpSpPr>
          <p:cNvPr id="2156" name="Google Shape;2156;p92"/>
          <p:cNvGrpSpPr/>
          <p:nvPr/>
        </p:nvGrpSpPr>
        <p:grpSpPr>
          <a:xfrm>
            <a:off x="9190200" y="0"/>
            <a:ext cx="2579242" cy="2568339"/>
            <a:chOff x="22170399" y="777240"/>
            <a:chExt cx="6877978" cy="6848903"/>
          </a:xfrm>
        </p:grpSpPr>
        <p:grpSp>
          <p:nvGrpSpPr>
            <p:cNvPr id="2157" name="Google Shape;2157;p92"/>
            <p:cNvGrpSpPr/>
            <p:nvPr/>
          </p:nvGrpSpPr>
          <p:grpSpPr>
            <a:xfrm>
              <a:off x="22170399" y="777240"/>
              <a:ext cx="6877978" cy="6848903"/>
              <a:chOff x="22155159" y="0"/>
              <a:chExt cx="6877978" cy="6848903"/>
            </a:xfrm>
          </p:grpSpPr>
          <p:sp>
            <p:nvSpPr>
              <p:cNvPr id="2158" name="Google Shape;2158;p9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59" name="Google Shape;2159;p9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160" name="Google Shape;2160;p9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161" name="Google Shape;2161;p9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162" name="Google Shape;2162;p9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163" name="Google Shape;2163;p9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164" name="Google Shape;2164;p9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165" name="Google Shape;2165;p9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166" name="Google Shape;2166;p9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167" name="Google Shape;2167;p9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168" name="Google Shape;2168;p9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169" name="Google Shape;2169;p9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170" name="Google Shape;2170;p9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171" name="Google Shape;2171;p9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172" name="Google Shape;2172;p92"/>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173" name="Google Shape;2173;p92"/>
          <p:cNvSpPr/>
          <p:nvPr/>
        </p:nvSpPr>
        <p:spPr>
          <a:xfrm>
            <a:off x="5511000" y="2906125"/>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74" name="Google Shape;2174;p92"/>
          <p:cNvSpPr/>
          <p:nvPr/>
        </p:nvSpPr>
        <p:spPr>
          <a:xfrm>
            <a:off x="5291850" y="2345350"/>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75" name="Google Shape;2175;p92"/>
          <p:cNvSpPr/>
          <p:nvPr/>
        </p:nvSpPr>
        <p:spPr>
          <a:xfrm>
            <a:off x="5023950" y="1784575"/>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76" name="Google Shape;2176;p92"/>
          <p:cNvSpPr/>
          <p:nvPr/>
        </p:nvSpPr>
        <p:spPr>
          <a:xfrm>
            <a:off x="4762500" y="1223825"/>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77" name="Google Shape;2177;p92"/>
          <p:cNvSpPr txBox="1">
            <a:spLocks noGrp="1"/>
          </p:cNvSpPr>
          <p:nvPr>
            <p:ph type="subTitle" idx="1"/>
          </p:nvPr>
        </p:nvSpPr>
        <p:spPr>
          <a:xfrm>
            <a:off x="5023950" y="1290850"/>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78" name="Google Shape;2178;p92"/>
          <p:cNvSpPr txBox="1">
            <a:spLocks noGrp="1"/>
          </p:cNvSpPr>
          <p:nvPr>
            <p:ph type="subTitle" idx="2"/>
          </p:nvPr>
        </p:nvSpPr>
        <p:spPr>
          <a:xfrm>
            <a:off x="5164350" y="1853050"/>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79" name="Google Shape;2179;p92"/>
          <p:cNvSpPr txBox="1">
            <a:spLocks noGrp="1"/>
          </p:cNvSpPr>
          <p:nvPr>
            <p:ph type="subTitle" idx="3"/>
          </p:nvPr>
        </p:nvSpPr>
        <p:spPr>
          <a:xfrm>
            <a:off x="5487150" y="2410825"/>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80" name="Google Shape;2180;p92"/>
          <p:cNvSpPr txBox="1">
            <a:spLocks noGrp="1"/>
          </p:cNvSpPr>
          <p:nvPr>
            <p:ph type="subTitle" idx="4"/>
          </p:nvPr>
        </p:nvSpPr>
        <p:spPr>
          <a:xfrm>
            <a:off x="5696100" y="2968625"/>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81" name="Google Shape;2181;p92"/>
          <p:cNvSpPr/>
          <p:nvPr/>
        </p:nvSpPr>
        <p:spPr>
          <a:xfrm>
            <a:off x="5696100" y="3466913"/>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82" name="Google Shape;2182;p92"/>
          <p:cNvSpPr txBox="1">
            <a:spLocks noGrp="1"/>
          </p:cNvSpPr>
          <p:nvPr>
            <p:ph type="subTitle" idx="5"/>
          </p:nvPr>
        </p:nvSpPr>
        <p:spPr>
          <a:xfrm>
            <a:off x="5846411" y="352941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88. Funnel four w supporting">
  <p:cSld name="Funnel four w supporting">
    <p:spTree>
      <p:nvGrpSpPr>
        <p:cNvPr id="1" name="Shape 2183"/>
        <p:cNvGrpSpPr/>
        <p:nvPr/>
      </p:nvGrpSpPr>
      <p:grpSpPr>
        <a:xfrm>
          <a:off x="0" y="0"/>
          <a:ext cx="0" cy="0"/>
          <a:chOff x="0" y="0"/>
          <a:chExt cx="0" cy="0"/>
        </a:xfrm>
      </p:grpSpPr>
      <p:cxnSp>
        <p:nvCxnSpPr>
          <p:cNvPr id="2184" name="Google Shape;2184;p93"/>
          <p:cNvCxnSpPr/>
          <p:nvPr/>
        </p:nvCxnSpPr>
        <p:spPr>
          <a:xfrm flipH="1">
            <a:off x="1504878" y="1779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185" name="Google Shape;2185;p93"/>
          <p:cNvCxnSpPr/>
          <p:nvPr/>
        </p:nvCxnSpPr>
        <p:spPr>
          <a:xfrm flipH="1">
            <a:off x="1497154" y="2340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186" name="Google Shape;2186;p93"/>
          <p:cNvCxnSpPr/>
          <p:nvPr/>
        </p:nvCxnSpPr>
        <p:spPr>
          <a:xfrm flipH="1">
            <a:off x="1497154" y="2900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187" name="Google Shape;2187;p93"/>
          <p:cNvCxnSpPr/>
          <p:nvPr/>
        </p:nvCxnSpPr>
        <p:spPr>
          <a:xfrm flipH="1">
            <a:off x="1504878" y="3461636"/>
            <a:ext cx="3972000" cy="4500"/>
          </a:xfrm>
          <a:prstGeom prst="straightConnector1">
            <a:avLst/>
          </a:prstGeom>
          <a:noFill/>
          <a:ln w="19050" cap="flat" cmpd="sng">
            <a:solidFill>
              <a:schemeClr val="dk2"/>
            </a:solidFill>
            <a:prstDash val="solid"/>
            <a:round/>
            <a:headEnd type="none" w="sm" len="sm"/>
            <a:tailEnd type="none" w="sm" len="sm"/>
          </a:ln>
        </p:spPr>
      </p:cxnSp>
      <p:sp>
        <p:nvSpPr>
          <p:cNvPr id="2188" name="Google Shape;2188;p93"/>
          <p:cNvSpPr/>
          <p:nvPr/>
        </p:nvSpPr>
        <p:spPr>
          <a:xfrm>
            <a:off x="1074562" y="15650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1</a:t>
            </a:r>
            <a:endParaRPr sz="1400" i="0" u="none" strike="noStrike" cap="none">
              <a:solidFill>
                <a:schemeClr val="lt1"/>
              </a:solidFill>
              <a:latin typeface="Roboto Mono"/>
              <a:ea typeface="Roboto Mono"/>
              <a:cs typeface="Roboto Mono"/>
              <a:sym typeface="Roboto Mono"/>
            </a:endParaRPr>
          </a:p>
        </p:txBody>
      </p:sp>
      <p:sp>
        <p:nvSpPr>
          <p:cNvPr id="2189" name="Google Shape;2189;p93"/>
          <p:cNvSpPr/>
          <p:nvPr/>
        </p:nvSpPr>
        <p:spPr>
          <a:xfrm>
            <a:off x="1074562" y="2125799"/>
            <a:ext cx="428700" cy="4287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2</a:t>
            </a:r>
            <a:endParaRPr sz="1400" i="0" u="none" strike="noStrike" cap="none">
              <a:solidFill>
                <a:schemeClr val="lt1"/>
              </a:solidFill>
              <a:latin typeface="Roboto Mono"/>
              <a:ea typeface="Roboto Mono"/>
              <a:cs typeface="Roboto Mono"/>
              <a:sym typeface="Roboto Mono"/>
            </a:endParaRPr>
          </a:p>
        </p:txBody>
      </p:sp>
      <p:sp>
        <p:nvSpPr>
          <p:cNvPr id="2190" name="Google Shape;2190;p93"/>
          <p:cNvSpPr/>
          <p:nvPr/>
        </p:nvSpPr>
        <p:spPr>
          <a:xfrm>
            <a:off x="1074562" y="2686557"/>
            <a:ext cx="428700" cy="4287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3</a:t>
            </a:r>
            <a:endParaRPr sz="1400" i="0" u="none" strike="noStrike" cap="none">
              <a:solidFill>
                <a:schemeClr val="lt1"/>
              </a:solidFill>
              <a:latin typeface="Roboto Mono"/>
              <a:ea typeface="Roboto Mono"/>
              <a:cs typeface="Roboto Mono"/>
              <a:sym typeface="Roboto Mono"/>
            </a:endParaRPr>
          </a:p>
        </p:txBody>
      </p:sp>
      <p:sp>
        <p:nvSpPr>
          <p:cNvPr id="2191" name="Google Shape;2191;p93"/>
          <p:cNvSpPr/>
          <p:nvPr/>
        </p:nvSpPr>
        <p:spPr>
          <a:xfrm>
            <a:off x="1074562" y="3247316"/>
            <a:ext cx="428700" cy="4287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4</a:t>
            </a:r>
            <a:endParaRPr sz="1400" i="0" u="none" strike="noStrike" cap="none">
              <a:solidFill>
                <a:schemeClr val="lt1"/>
              </a:solidFill>
              <a:latin typeface="Roboto Mono"/>
              <a:ea typeface="Roboto Mono"/>
              <a:cs typeface="Roboto Mono"/>
              <a:sym typeface="Roboto Mono"/>
            </a:endParaRPr>
          </a:p>
        </p:txBody>
      </p:sp>
      <p:grpSp>
        <p:nvGrpSpPr>
          <p:cNvPr id="2192" name="Google Shape;2192;p93"/>
          <p:cNvGrpSpPr/>
          <p:nvPr/>
        </p:nvGrpSpPr>
        <p:grpSpPr>
          <a:xfrm>
            <a:off x="9190200" y="0"/>
            <a:ext cx="2579242" cy="2568339"/>
            <a:chOff x="22170399" y="777240"/>
            <a:chExt cx="6877978" cy="6848903"/>
          </a:xfrm>
        </p:grpSpPr>
        <p:grpSp>
          <p:nvGrpSpPr>
            <p:cNvPr id="2193" name="Google Shape;2193;p93"/>
            <p:cNvGrpSpPr/>
            <p:nvPr/>
          </p:nvGrpSpPr>
          <p:grpSpPr>
            <a:xfrm>
              <a:off x="22170399" y="777240"/>
              <a:ext cx="6877978" cy="6848903"/>
              <a:chOff x="22155159" y="0"/>
              <a:chExt cx="6877978" cy="6848903"/>
            </a:xfrm>
          </p:grpSpPr>
          <p:sp>
            <p:nvSpPr>
              <p:cNvPr id="2194" name="Google Shape;2194;p9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95" name="Google Shape;2195;p9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196" name="Google Shape;2196;p9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197" name="Google Shape;2197;p9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198" name="Google Shape;2198;p9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199" name="Google Shape;2199;p9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200" name="Google Shape;2200;p9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201" name="Google Shape;2201;p9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202" name="Google Shape;2202;p9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203" name="Google Shape;2203;p9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204" name="Google Shape;2204;p9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205" name="Google Shape;2205;p9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206" name="Google Shape;2206;p9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207" name="Google Shape;2207;p9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208" name="Google Shape;2208;p93"/>
          <p:cNvSpPr txBox="1">
            <a:spLocks noGrp="1"/>
          </p:cNvSpPr>
          <p:nvPr>
            <p:ph type="subTitle" idx="1"/>
          </p:nvPr>
        </p:nvSpPr>
        <p:spPr>
          <a:xfrm>
            <a:off x="5569452" y="1545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09" name="Google Shape;2209;p93"/>
          <p:cNvSpPr txBox="1">
            <a:spLocks noGrp="1"/>
          </p:cNvSpPr>
          <p:nvPr>
            <p:ph type="subTitle" idx="2"/>
          </p:nvPr>
        </p:nvSpPr>
        <p:spPr>
          <a:xfrm>
            <a:off x="5569452" y="2103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10" name="Google Shape;2210;p93"/>
          <p:cNvSpPr txBox="1">
            <a:spLocks noGrp="1"/>
          </p:cNvSpPr>
          <p:nvPr>
            <p:ph type="subTitle" idx="3"/>
          </p:nvPr>
        </p:nvSpPr>
        <p:spPr>
          <a:xfrm>
            <a:off x="5569452" y="2670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11" name="Google Shape;2211;p93"/>
          <p:cNvSpPr txBox="1">
            <a:spLocks noGrp="1"/>
          </p:cNvSpPr>
          <p:nvPr>
            <p:ph type="subTitle" idx="4"/>
          </p:nvPr>
        </p:nvSpPr>
        <p:spPr>
          <a:xfrm>
            <a:off x="5569452" y="3227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12" name="Google Shape;2212;p93"/>
          <p:cNvSpPr/>
          <p:nvPr/>
        </p:nvSpPr>
        <p:spPr>
          <a:xfrm>
            <a:off x="2558250" y="3262763"/>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13" name="Google Shape;2213;p93"/>
          <p:cNvSpPr/>
          <p:nvPr/>
        </p:nvSpPr>
        <p:spPr>
          <a:xfrm>
            <a:off x="2339100" y="27019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14" name="Google Shape;2214;p93"/>
          <p:cNvSpPr/>
          <p:nvPr/>
        </p:nvSpPr>
        <p:spPr>
          <a:xfrm>
            <a:off x="2071200" y="2141213"/>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15" name="Google Shape;2215;p93"/>
          <p:cNvSpPr/>
          <p:nvPr/>
        </p:nvSpPr>
        <p:spPr>
          <a:xfrm>
            <a:off x="1809750" y="1580463"/>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16" name="Google Shape;2216;p93"/>
          <p:cNvSpPr txBox="1">
            <a:spLocks noGrp="1"/>
          </p:cNvSpPr>
          <p:nvPr>
            <p:ph type="subTitle" idx="5"/>
          </p:nvPr>
        </p:nvSpPr>
        <p:spPr>
          <a:xfrm>
            <a:off x="2071200" y="1647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17" name="Google Shape;2217;p93"/>
          <p:cNvSpPr txBox="1">
            <a:spLocks noGrp="1"/>
          </p:cNvSpPr>
          <p:nvPr>
            <p:ph type="subTitle" idx="6"/>
          </p:nvPr>
        </p:nvSpPr>
        <p:spPr>
          <a:xfrm>
            <a:off x="2211600" y="2209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18" name="Google Shape;2218;p93"/>
          <p:cNvSpPr txBox="1">
            <a:spLocks noGrp="1"/>
          </p:cNvSpPr>
          <p:nvPr>
            <p:ph type="subTitle" idx="7"/>
          </p:nvPr>
        </p:nvSpPr>
        <p:spPr>
          <a:xfrm>
            <a:off x="2534400" y="2767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19" name="Google Shape;2219;p93"/>
          <p:cNvSpPr txBox="1">
            <a:spLocks noGrp="1"/>
          </p:cNvSpPr>
          <p:nvPr>
            <p:ph type="subTitle" idx="8"/>
          </p:nvPr>
        </p:nvSpPr>
        <p:spPr>
          <a:xfrm>
            <a:off x="2743350" y="3325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89. Funnel five w supporting">
  <p:cSld name="Funnel five w supporting">
    <p:spTree>
      <p:nvGrpSpPr>
        <p:cNvPr id="1" name="Shape 2220"/>
        <p:cNvGrpSpPr/>
        <p:nvPr/>
      </p:nvGrpSpPr>
      <p:grpSpPr>
        <a:xfrm>
          <a:off x="0" y="0"/>
          <a:ext cx="0" cy="0"/>
          <a:chOff x="0" y="0"/>
          <a:chExt cx="0" cy="0"/>
        </a:xfrm>
      </p:grpSpPr>
      <p:grpSp>
        <p:nvGrpSpPr>
          <p:cNvPr id="2221" name="Google Shape;2221;p94"/>
          <p:cNvGrpSpPr/>
          <p:nvPr/>
        </p:nvGrpSpPr>
        <p:grpSpPr>
          <a:xfrm>
            <a:off x="9190200" y="0"/>
            <a:ext cx="2579242" cy="2568339"/>
            <a:chOff x="22170399" y="777240"/>
            <a:chExt cx="6877978" cy="6848903"/>
          </a:xfrm>
        </p:grpSpPr>
        <p:grpSp>
          <p:nvGrpSpPr>
            <p:cNvPr id="2222" name="Google Shape;2222;p94"/>
            <p:cNvGrpSpPr/>
            <p:nvPr/>
          </p:nvGrpSpPr>
          <p:grpSpPr>
            <a:xfrm>
              <a:off x="22170399" y="777240"/>
              <a:ext cx="6877978" cy="6848903"/>
              <a:chOff x="22155159" y="0"/>
              <a:chExt cx="6877978" cy="6848903"/>
            </a:xfrm>
          </p:grpSpPr>
          <p:sp>
            <p:nvSpPr>
              <p:cNvPr id="2223" name="Google Shape;2223;p9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224" name="Google Shape;2224;p9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225" name="Google Shape;2225;p9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226" name="Google Shape;2226;p9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227" name="Google Shape;2227;p9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228" name="Google Shape;2228;p9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229" name="Google Shape;2229;p9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230" name="Google Shape;2230;p9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231" name="Google Shape;2231;p9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232" name="Google Shape;2232;p9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233" name="Google Shape;2233;p9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234" name="Google Shape;2234;p9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235" name="Google Shape;2235;p9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236" name="Google Shape;2236;p9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cxnSp>
        <p:nvCxnSpPr>
          <p:cNvPr id="2237" name="Google Shape;2237;p94"/>
          <p:cNvCxnSpPr/>
          <p:nvPr/>
        </p:nvCxnSpPr>
        <p:spPr>
          <a:xfrm flipH="1">
            <a:off x="1504878" y="1398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238" name="Google Shape;2238;p94"/>
          <p:cNvCxnSpPr/>
          <p:nvPr/>
        </p:nvCxnSpPr>
        <p:spPr>
          <a:xfrm flipH="1">
            <a:off x="1497154" y="1959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239" name="Google Shape;2239;p94"/>
          <p:cNvCxnSpPr/>
          <p:nvPr/>
        </p:nvCxnSpPr>
        <p:spPr>
          <a:xfrm flipH="1">
            <a:off x="1497154" y="2519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240" name="Google Shape;2240;p94"/>
          <p:cNvCxnSpPr/>
          <p:nvPr/>
        </p:nvCxnSpPr>
        <p:spPr>
          <a:xfrm flipH="1">
            <a:off x="1504878" y="3080636"/>
            <a:ext cx="3972000" cy="4500"/>
          </a:xfrm>
          <a:prstGeom prst="straightConnector1">
            <a:avLst/>
          </a:prstGeom>
          <a:noFill/>
          <a:ln w="19050" cap="flat" cmpd="sng">
            <a:solidFill>
              <a:schemeClr val="dk2"/>
            </a:solidFill>
            <a:prstDash val="solid"/>
            <a:round/>
            <a:headEnd type="none" w="sm" len="sm"/>
            <a:tailEnd type="none" w="sm" len="sm"/>
          </a:ln>
        </p:spPr>
      </p:cxnSp>
      <p:sp>
        <p:nvSpPr>
          <p:cNvPr id="2241" name="Google Shape;2241;p94"/>
          <p:cNvSpPr/>
          <p:nvPr/>
        </p:nvSpPr>
        <p:spPr>
          <a:xfrm>
            <a:off x="1074287" y="11840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1</a:t>
            </a:r>
            <a:endParaRPr sz="1400" i="0" u="none" strike="noStrike" cap="none">
              <a:solidFill>
                <a:schemeClr val="lt1"/>
              </a:solidFill>
              <a:latin typeface="Roboto Mono"/>
              <a:ea typeface="Roboto Mono"/>
              <a:cs typeface="Roboto Mono"/>
              <a:sym typeface="Roboto Mono"/>
            </a:endParaRPr>
          </a:p>
        </p:txBody>
      </p:sp>
      <p:sp>
        <p:nvSpPr>
          <p:cNvPr id="2242" name="Google Shape;2242;p94"/>
          <p:cNvSpPr/>
          <p:nvPr/>
        </p:nvSpPr>
        <p:spPr>
          <a:xfrm>
            <a:off x="1074287" y="1744799"/>
            <a:ext cx="428700" cy="4287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2</a:t>
            </a:r>
            <a:endParaRPr sz="1400" i="0" u="none" strike="noStrike" cap="none">
              <a:solidFill>
                <a:schemeClr val="lt1"/>
              </a:solidFill>
              <a:latin typeface="Roboto Mono"/>
              <a:ea typeface="Roboto Mono"/>
              <a:cs typeface="Roboto Mono"/>
              <a:sym typeface="Roboto Mono"/>
            </a:endParaRPr>
          </a:p>
        </p:txBody>
      </p:sp>
      <p:sp>
        <p:nvSpPr>
          <p:cNvPr id="2243" name="Google Shape;2243;p94"/>
          <p:cNvSpPr/>
          <p:nvPr/>
        </p:nvSpPr>
        <p:spPr>
          <a:xfrm>
            <a:off x="1074287" y="2305557"/>
            <a:ext cx="428700" cy="4287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3</a:t>
            </a:r>
            <a:endParaRPr sz="1400" i="0" u="none" strike="noStrike" cap="none">
              <a:solidFill>
                <a:schemeClr val="lt1"/>
              </a:solidFill>
              <a:latin typeface="Roboto Mono"/>
              <a:ea typeface="Roboto Mono"/>
              <a:cs typeface="Roboto Mono"/>
              <a:sym typeface="Roboto Mono"/>
            </a:endParaRPr>
          </a:p>
        </p:txBody>
      </p:sp>
      <p:sp>
        <p:nvSpPr>
          <p:cNvPr id="2244" name="Google Shape;2244;p94"/>
          <p:cNvSpPr/>
          <p:nvPr/>
        </p:nvSpPr>
        <p:spPr>
          <a:xfrm>
            <a:off x="1074287" y="2866316"/>
            <a:ext cx="428700" cy="4287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4</a:t>
            </a:r>
            <a:endParaRPr sz="1400" i="0" u="none" strike="noStrike" cap="none">
              <a:solidFill>
                <a:schemeClr val="lt1"/>
              </a:solidFill>
              <a:latin typeface="Roboto Mono"/>
              <a:ea typeface="Roboto Mono"/>
              <a:cs typeface="Roboto Mono"/>
              <a:sym typeface="Roboto Mono"/>
            </a:endParaRPr>
          </a:p>
        </p:txBody>
      </p:sp>
      <p:sp>
        <p:nvSpPr>
          <p:cNvPr id="2245" name="Google Shape;2245;p94"/>
          <p:cNvSpPr txBox="1">
            <a:spLocks noGrp="1"/>
          </p:cNvSpPr>
          <p:nvPr>
            <p:ph type="subTitle" idx="1"/>
          </p:nvPr>
        </p:nvSpPr>
        <p:spPr>
          <a:xfrm>
            <a:off x="5569452" y="1164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46" name="Google Shape;2246;p94"/>
          <p:cNvSpPr txBox="1">
            <a:spLocks noGrp="1"/>
          </p:cNvSpPr>
          <p:nvPr>
            <p:ph type="subTitle" idx="2"/>
          </p:nvPr>
        </p:nvSpPr>
        <p:spPr>
          <a:xfrm>
            <a:off x="5569452" y="1722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47" name="Google Shape;2247;p94"/>
          <p:cNvSpPr txBox="1">
            <a:spLocks noGrp="1"/>
          </p:cNvSpPr>
          <p:nvPr>
            <p:ph type="subTitle" idx="3"/>
          </p:nvPr>
        </p:nvSpPr>
        <p:spPr>
          <a:xfrm>
            <a:off x="5569452" y="2289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48" name="Google Shape;2248;p94"/>
          <p:cNvSpPr txBox="1">
            <a:spLocks noGrp="1"/>
          </p:cNvSpPr>
          <p:nvPr>
            <p:ph type="subTitle" idx="4"/>
          </p:nvPr>
        </p:nvSpPr>
        <p:spPr>
          <a:xfrm>
            <a:off x="5569452" y="2846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49" name="Google Shape;2249;p94"/>
          <p:cNvSpPr/>
          <p:nvPr/>
        </p:nvSpPr>
        <p:spPr>
          <a:xfrm>
            <a:off x="2558250" y="2881763"/>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50" name="Google Shape;2250;p94"/>
          <p:cNvSpPr/>
          <p:nvPr/>
        </p:nvSpPr>
        <p:spPr>
          <a:xfrm>
            <a:off x="2339100" y="23209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51" name="Google Shape;2251;p94"/>
          <p:cNvSpPr/>
          <p:nvPr/>
        </p:nvSpPr>
        <p:spPr>
          <a:xfrm>
            <a:off x="2071200" y="1760213"/>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52" name="Google Shape;2252;p94"/>
          <p:cNvSpPr/>
          <p:nvPr/>
        </p:nvSpPr>
        <p:spPr>
          <a:xfrm>
            <a:off x="1809750" y="1199463"/>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53" name="Google Shape;2253;p94"/>
          <p:cNvSpPr txBox="1">
            <a:spLocks noGrp="1"/>
          </p:cNvSpPr>
          <p:nvPr>
            <p:ph type="subTitle" idx="5"/>
          </p:nvPr>
        </p:nvSpPr>
        <p:spPr>
          <a:xfrm>
            <a:off x="2071200" y="1266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54" name="Google Shape;2254;p94"/>
          <p:cNvSpPr txBox="1">
            <a:spLocks noGrp="1"/>
          </p:cNvSpPr>
          <p:nvPr>
            <p:ph type="subTitle" idx="6"/>
          </p:nvPr>
        </p:nvSpPr>
        <p:spPr>
          <a:xfrm>
            <a:off x="2211600" y="1828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55" name="Google Shape;2255;p94"/>
          <p:cNvSpPr txBox="1">
            <a:spLocks noGrp="1"/>
          </p:cNvSpPr>
          <p:nvPr>
            <p:ph type="subTitle" idx="7"/>
          </p:nvPr>
        </p:nvSpPr>
        <p:spPr>
          <a:xfrm>
            <a:off x="2534400" y="2386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56" name="Google Shape;2256;p94"/>
          <p:cNvSpPr txBox="1">
            <a:spLocks noGrp="1"/>
          </p:cNvSpPr>
          <p:nvPr>
            <p:ph type="subTitle" idx="8"/>
          </p:nvPr>
        </p:nvSpPr>
        <p:spPr>
          <a:xfrm>
            <a:off x="2743350" y="2944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257" name="Google Shape;2257;p94"/>
          <p:cNvCxnSpPr/>
          <p:nvPr/>
        </p:nvCxnSpPr>
        <p:spPr>
          <a:xfrm flipH="1">
            <a:off x="1504328" y="3676361"/>
            <a:ext cx="3972000" cy="4500"/>
          </a:xfrm>
          <a:prstGeom prst="straightConnector1">
            <a:avLst/>
          </a:prstGeom>
          <a:noFill/>
          <a:ln w="19050" cap="flat" cmpd="sng">
            <a:solidFill>
              <a:schemeClr val="dk2"/>
            </a:solidFill>
            <a:prstDash val="solid"/>
            <a:round/>
            <a:headEnd type="none" w="sm" len="sm"/>
            <a:tailEnd type="none" w="sm" len="sm"/>
          </a:ln>
        </p:spPr>
      </p:cxnSp>
      <p:sp>
        <p:nvSpPr>
          <p:cNvPr id="2258" name="Google Shape;2258;p94"/>
          <p:cNvSpPr/>
          <p:nvPr/>
        </p:nvSpPr>
        <p:spPr>
          <a:xfrm>
            <a:off x="1074287" y="3462041"/>
            <a:ext cx="428700" cy="4287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a:solidFill>
                  <a:schemeClr val="lt1"/>
                </a:solidFill>
                <a:latin typeface="Roboto Mono"/>
                <a:ea typeface="Roboto Mono"/>
                <a:cs typeface="Roboto Mono"/>
                <a:sym typeface="Roboto Mono"/>
              </a:rPr>
              <a:t>5</a:t>
            </a:r>
            <a:endParaRPr sz="1400" i="0" u="none" strike="noStrike" cap="none">
              <a:solidFill>
                <a:schemeClr val="lt1"/>
              </a:solidFill>
              <a:latin typeface="Roboto Mono"/>
              <a:ea typeface="Roboto Mono"/>
              <a:cs typeface="Roboto Mono"/>
              <a:sym typeface="Roboto Mono"/>
            </a:endParaRPr>
          </a:p>
        </p:txBody>
      </p:sp>
      <p:sp>
        <p:nvSpPr>
          <p:cNvPr id="2259" name="Google Shape;2259;p94"/>
          <p:cNvSpPr txBox="1">
            <a:spLocks noGrp="1"/>
          </p:cNvSpPr>
          <p:nvPr>
            <p:ph type="subTitle" idx="9"/>
          </p:nvPr>
        </p:nvSpPr>
        <p:spPr>
          <a:xfrm>
            <a:off x="5568902" y="344254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60" name="Google Shape;2260;p94"/>
          <p:cNvSpPr/>
          <p:nvPr/>
        </p:nvSpPr>
        <p:spPr>
          <a:xfrm>
            <a:off x="2742800" y="3454363"/>
            <a:ext cx="1600200" cy="4527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61" name="Google Shape;2261;p94"/>
          <p:cNvSpPr txBox="1">
            <a:spLocks noGrp="1"/>
          </p:cNvSpPr>
          <p:nvPr>
            <p:ph type="subTitle" idx="13"/>
          </p:nvPr>
        </p:nvSpPr>
        <p:spPr>
          <a:xfrm>
            <a:off x="2893111" y="351686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90. Venn three">
  <p:cSld name="Venn three">
    <p:spTree>
      <p:nvGrpSpPr>
        <p:cNvPr id="1" name="Shape 2262"/>
        <p:cNvGrpSpPr/>
        <p:nvPr/>
      </p:nvGrpSpPr>
      <p:grpSpPr>
        <a:xfrm>
          <a:off x="0" y="0"/>
          <a:ext cx="0" cy="0"/>
          <a:chOff x="0" y="0"/>
          <a:chExt cx="0" cy="0"/>
        </a:xfrm>
      </p:grpSpPr>
      <p:sp>
        <p:nvSpPr>
          <p:cNvPr id="2263" name="Google Shape;2263;p95"/>
          <p:cNvSpPr/>
          <p:nvPr/>
        </p:nvSpPr>
        <p:spPr>
          <a:xfrm>
            <a:off x="3676872" y="1465298"/>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264" name="Google Shape;2264;p95"/>
          <p:cNvSpPr/>
          <p:nvPr/>
        </p:nvSpPr>
        <p:spPr>
          <a:xfrm>
            <a:off x="4257675" y="2442164"/>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265" name="Google Shape;2265;p95"/>
          <p:cNvSpPr/>
          <p:nvPr/>
        </p:nvSpPr>
        <p:spPr>
          <a:xfrm>
            <a:off x="3123979" y="2442164"/>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266" name="Google Shape;2266;p95"/>
          <p:cNvGrpSpPr/>
          <p:nvPr/>
        </p:nvGrpSpPr>
        <p:grpSpPr>
          <a:xfrm rot="5400000" flipH="1">
            <a:off x="2878533" y="3159234"/>
            <a:ext cx="120038" cy="370102"/>
            <a:chOff x="8582641" y="10031581"/>
            <a:chExt cx="320100" cy="986939"/>
          </a:xfrm>
        </p:grpSpPr>
        <p:cxnSp>
          <p:nvCxnSpPr>
            <p:cNvPr id="2267" name="Google Shape;2267;p9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268" name="Google Shape;2268;p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69" name="Google Shape;2269;p95"/>
          <p:cNvGrpSpPr/>
          <p:nvPr/>
        </p:nvGrpSpPr>
        <p:grpSpPr>
          <a:xfrm rot="-5400000" flipH="1">
            <a:off x="6097251" y="3117733"/>
            <a:ext cx="120037" cy="370102"/>
            <a:chOff x="8582641" y="10031581"/>
            <a:chExt cx="320100" cy="986939"/>
          </a:xfrm>
        </p:grpSpPr>
        <p:cxnSp>
          <p:nvCxnSpPr>
            <p:cNvPr id="2270" name="Google Shape;2270;p9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271" name="Google Shape;2271;p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2" name="Google Shape;2272;p95"/>
          <p:cNvGrpSpPr/>
          <p:nvPr/>
        </p:nvGrpSpPr>
        <p:grpSpPr>
          <a:xfrm rot="-5400000" flipH="1">
            <a:off x="5602139" y="920956"/>
            <a:ext cx="120037" cy="1360327"/>
            <a:chOff x="8582641" y="7390982"/>
            <a:chExt cx="320100" cy="3627538"/>
          </a:xfrm>
        </p:grpSpPr>
        <p:cxnSp>
          <p:nvCxnSpPr>
            <p:cNvPr id="2273" name="Google Shape;2273;p95"/>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274" name="Google Shape;2274;p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5" name="Google Shape;2275;p95"/>
          <p:cNvGrpSpPr/>
          <p:nvPr/>
        </p:nvGrpSpPr>
        <p:grpSpPr>
          <a:xfrm>
            <a:off x="9190200" y="0"/>
            <a:ext cx="2579242" cy="2568339"/>
            <a:chOff x="22170399" y="777240"/>
            <a:chExt cx="6877978" cy="6848903"/>
          </a:xfrm>
        </p:grpSpPr>
        <p:grpSp>
          <p:nvGrpSpPr>
            <p:cNvPr id="2276" name="Google Shape;2276;p95"/>
            <p:cNvGrpSpPr/>
            <p:nvPr/>
          </p:nvGrpSpPr>
          <p:grpSpPr>
            <a:xfrm>
              <a:off x="22170399" y="777240"/>
              <a:ext cx="6877978" cy="6848903"/>
              <a:chOff x="22155159" y="0"/>
              <a:chExt cx="6877978" cy="6848903"/>
            </a:xfrm>
          </p:grpSpPr>
          <p:sp>
            <p:nvSpPr>
              <p:cNvPr id="2277" name="Google Shape;2277;p9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278" name="Google Shape;2278;p9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279" name="Google Shape;2279;p9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280" name="Google Shape;2280;p9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281" name="Google Shape;2281;p9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282" name="Google Shape;2282;p9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283" name="Google Shape;2283;p9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284" name="Google Shape;2284;p9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285" name="Google Shape;2285;p9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286" name="Google Shape;2286;p9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287" name="Google Shape;2287;p9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288" name="Google Shape;2288;p9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289" name="Google Shape;2289;p9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290" name="Google Shape;2290;p9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291" name="Google Shape;2291;p95"/>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292" name="Google Shape;2292;p95"/>
          <p:cNvSpPr txBox="1">
            <a:spLocks noGrp="1"/>
          </p:cNvSpPr>
          <p:nvPr>
            <p:ph type="subTitle" idx="1"/>
          </p:nvPr>
        </p:nvSpPr>
        <p:spPr>
          <a:xfrm>
            <a:off x="6377225" y="1354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93" name="Google Shape;2293;p95"/>
          <p:cNvSpPr txBox="1">
            <a:spLocks noGrp="1"/>
          </p:cNvSpPr>
          <p:nvPr>
            <p:ph type="subTitle" idx="2"/>
          </p:nvPr>
        </p:nvSpPr>
        <p:spPr>
          <a:xfrm>
            <a:off x="6377225" y="1055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294" name="Google Shape;2294;p95"/>
          <p:cNvSpPr txBox="1">
            <a:spLocks noGrp="1"/>
          </p:cNvSpPr>
          <p:nvPr>
            <p:ph type="subTitle" idx="3"/>
          </p:nvPr>
        </p:nvSpPr>
        <p:spPr>
          <a:xfrm>
            <a:off x="6377225" y="1902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95" name="Google Shape;2295;p95"/>
          <p:cNvSpPr txBox="1">
            <a:spLocks noGrp="1"/>
          </p:cNvSpPr>
          <p:nvPr>
            <p:ph type="subTitle" idx="4"/>
          </p:nvPr>
        </p:nvSpPr>
        <p:spPr>
          <a:xfrm>
            <a:off x="6377225" y="3106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96" name="Google Shape;2296;p95"/>
          <p:cNvSpPr txBox="1">
            <a:spLocks noGrp="1"/>
          </p:cNvSpPr>
          <p:nvPr>
            <p:ph type="subTitle" idx="5"/>
          </p:nvPr>
        </p:nvSpPr>
        <p:spPr>
          <a:xfrm>
            <a:off x="6377225" y="2807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297" name="Google Shape;2297;p95"/>
          <p:cNvSpPr txBox="1">
            <a:spLocks noGrp="1"/>
          </p:cNvSpPr>
          <p:nvPr>
            <p:ph type="subTitle" idx="6"/>
          </p:nvPr>
        </p:nvSpPr>
        <p:spPr>
          <a:xfrm>
            <a:off x="6377225" y="3654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98" name="Google Shape;2298;p95"/>
          <p:cNvSpPr txBox="1">
            <a:spLocks noGrp="1"/>
          </p:cNvSpPr>
          <p:nvPr>
            <p:ph type="subTitle" idx="7"/>
          </p:nvPr>
        </p:nvSpPr>
        <p:spPr>
          <a:xfrm>
            <a:off x="433625" y="3106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299" name="Google Shape;2299;p95"/>
          <p:cNvSpPr txBox="1">
            <a:spLocks noGrp="1"/>
          </p:cNvSpPr>
          <p:nvPr>
            <p:ph type="subTitle" idx="8"/>
          </p:nvPr>
        </p:nvSpPr>
        <p:spPr>
          <a:xfrm>
            <a:off x="433625" y="2807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00" name="Google Shape;2300;p95"/>
          <p:cNvSpPr txBox="1">
            <a:spLocks noGrp="1"/>
          </p:cNvSpPr>
          <p:nvPr>
            <p:ph type="subTitle" idx="9"/>
          </p:nvPr>
        </p:nvSpPr>
        <p:spPr>
          <a:xfrm>
            <a:off x="433625" y="3654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91. Venn four">
  <p:cSld name="Venn four">
    <p:spTree>
      <p:nvGrpSpPr>
        <p:cNvPr id="1" name="Shape 2301"/>
        <p:cNvGrpSpPr/>
        <p:nvPr/>
      </p:nvGrpSpPr>
      <p:grpSpPr>
        <a:xfrm>
          <a:off x="0" y="0"/>
          <a:ext cx="0" cy="0"/>
          <a:chOff x="0" y="0"/>
          <a:chExt cx="0" cy="0"/>
        </a:xfrm>
      </p:grpSpPr>
      <p:grpSp>
        <p:nvGrpSpPr>
          <p:cNvPr id="2302" name="Google Shape;2302;p96"/>
          <p:cNvGrpSpPr/>
          <p:nvPr/>
        </p:nvGrpSpPr>
        <p:grpSpPr>
          <a:xfrm rot="5400000" flipH="1">
            <a:off x="3386603" y="3312317"/>
            <a:ext cx="120038" cy="1360327"/>
            <a:chOff x="8582641" y="7390982"/>
            <a:chExt cx="320100" cy="3627538"/>
          </a:xfrm>
        </p:grpSpPr>
        <p:cxnSp>
          <p:nvCxnSpPr>
            <p:cNvPr id="2303" name="Google Shape;2303;p9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304" name="Google Shape;2304;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5" name="Google Shape;2305;p96"/>
          <p:cNvGrpSpPr/>
          <p:nvPr/>
        </p:nvGrpSpPr>
        <p:grpSpPr>
          <a:xfrm rot="-5400000" flipH="1">
            <a:off x="6113200" y="2529568"/>
            <a:ext cx="120037" cy="370102"/>
            <a:chOff x="8582641" y="10031581"/>
            <a:chExt cx="320100" cy="986939"/>
          </a:xfrm>
        </p:grpSpPr>
        <p:cxnSp>
          <p:nvCxnSpPr>
            <p:cNvPr id="2306" name="Google Shape;2306;p9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307" name="Google Shape;2307;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308" name="Google Shape;2308;p96"/>
          <p:cNvSpPr/>
          <p:nvPr/>
        </p:nvSpPr>
        <p:spPr>
          <a:xfrm>
            <a:off x="3700795" y="1271260"/>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09" name="Google Shape;2309;p96"/>
          <p:cNvSpPr/>
          <p:nvPr/>
        </p:nvSpPr>
        <p:spPr>
          <a:xfrm>
            <a:off x="4273624" y="185738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10" name="Google Shape;2310;p96"/>
          <p:cNvSpPr/>
          <p:nvPr/>
        </p:nvSpPr>
        <p:spPr>
          <a:xfrm>
            <a:off x="3139928" y="185738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11" name="Google Shape;2311;p96"/>
          <p:cNvSpPr/>
          <p:nvPr/>
        </p:nvSpPr>
        <p:spPr>
          <a:xfrm>
            <a:off x="3714750" y="2406112"/>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312" name="Google Shape;2312;p96"/>
          <p:cNvGrpSpPr/>
          <p:nvPr/>
        </p:nvGrpSpPr>
        <p:grpSpPr>
          <a:xfrm rot="-5400000" flipH="1">
            <a:off x="5604134" y="712507"/>
            <a:ext cx="120037" cy="1360327"/>
            <a:chOff x="8582641" y="7390982"/>
            <a:chExt cx="320100" cy="3627538"/>
          </a:xfrm>
        </p:grpSpPr>
        <p:cxnSp>
          <p:nvCxnSpPr>
            <p:cNvPr id="2313" name="Google Shape;2313;p9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314" name="Google Shape;2314;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15" name="Google Shape;2315;p96"/>
          <p:cNvGrpSpPr/>
          <p:nvPr/>
        </p:nvGrpSpPr>
        <p:grpSpPr>
          <a:xfrm rot="5400000" flipH="1">
            <a:off x="2891491" y="2529590"/>
            <a:ext cx="120037" cy="370102"/>
            <a:chOff x="8582641" y="10031581"/>
            <a:chExt cx="320100" cy="986939"/>
          </a:xfrm>
        </p:grpSpPr>
        <p:cxnSp>
          <p:nvCxnSpPr>
            <p:cNvPr id="2316" name="Google Shape;2316;p9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317" name="Google Shape;2317;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318" name="Google Shape;2318;p96"/>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2319" name="Google Shape;2319;p96"/>
          <p:cNvGrpSpPr/>
          <p:nvPr/>
        </p:nvGrpSpPr>
        <p:grpSpPr>
          <a:xfrm>
            <a:off x="9190200" y="0"/>
            <a:ext cx="2579242" cy="2568339"/>
            <a:chOff x="22170399" y="777240"/>
            <a:chExt cx="6877978" cy="6848903"/>
          </a:xfrm>
        </p:grpSpPr>
        <p:grpSp>
          <p:nvGrpSpPr>
            <p:cNvPr id="2320" name="Google Shape;2320;p96"/>
            <p:cNvGrpSpPr/>
            <p:nvPr/>
          </p:nvGrpSpPr>
          <p:grpSpPr>
            <a:xfrm>
              <a:off x="22170399" y="777240"/>
              <a:ext cx="6877978" cy="6848903"/>
              <a:chOff x="22155159" y="0"/>
              <a:chExt cx="6877978" cy="6848903"/>
            </a:xfrm>
          </p:grpSpPr>
          <p:sp>
            <p:nvSpPr>
              <p:cNvPr id="2321" name="Google Shape;2321;p9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322" name="Google Shape;2322;p9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323" name="Google Shape;2323;p9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324" name="Google Shape;2324;p9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325" name="Google Shape;2325;p9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326" name="Google Shape;2326;p9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327" name="Google Shape;2327;p9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328" name="Google Shape;2328;p9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329" name="Google Shape;2329;p9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330" name="Google Shape;2330;p9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331" name="Google Shape;2331;p9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332" name="Google Shape;2332;p9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333" name="Google Shape;2333;p9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334" name="Google Shape;2334;p9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335" name="Google Shape;2335;p96"/>
          <p:cNvSpPr txBox="1">
            <a:spLocks noGrp="1"/>
          </p:cNvSpPr>
          <p:nvPr>
            <p:ph type="subTitle" idx="1"/>
          </p:nvPr>
        </p:nvSpPr>
        <p:spPr>
          <a:xfrm>
            <a:off x="6453425" y="1201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336" name="Google Shape;2336;p96"/>
          <p:cNvSpPr txBox="1">
            <a:spLocks noGrp="1"/>
          </p:cNvSpPr>
          <p:nvPr>
            <p:ph type="subTitle" idx="2"/>
          </p:nvPr>
        </p:nvSpPr>
        <p:spPr>
          <a:xfrm>
            <a:off x="6453425" y="902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37" name="Google Shape;2337;p96"/>
          <p:cNvSpPr txBox="1">
            <a:spLocks noGrp="1"/>
          </p:cNvSpPr>
          <p:nvPr>
            <p:ph type="subTitle" idx="3"/>
          </p:nvPr>
        </p:nvSpPr>
        <p:spPr>
          <a:xfrm>
            <a:off x="6453425" y="1749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338" name="Google Shape;2338;p96"/>
          <p:cNvSpPr txBox="1">
            <a:spLocks noGrp="1"/>
          </p:cNvSpPr>
          <p:nvPr>
            <p:ph type="subTitle" idx="4"/>
          </p:nvPr>
        </p:nvSpPr>
        <p:spPr>
          <a:xfrm>
            <a:off x="6453425" y="2497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339" name="Google Shape;2339;p96"/>
          <p:cNvSpPr txBox="1">
            <a:spLocks noGrp="1"/>
          </p:cNvSpPr>
          <p:nvPr>
            <p:ph type="subTitle" idx="5"/>
          </p:nvPr>
        </p:nvSpPr>
        <p:spPr>
          <a:xfrm>
            <a:off x="6453425" y="2198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40" name="Google Shape;2340;p96"/>
          <p:cNvSpPr txBox="1">
            <a:spLocks noGrp="1"/>
          </p:cNvSpPr>
          <p:nvPr>
            <p:ph type="subTitle" idx="6"/>
          </p:nvPr>
        </p:nvSpPr>
        <p:spPr>
          <a:xfrm>
            <a:off x="6453425" y="3045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341" name="Google Shape;2341;p96"/>
          <p:cNvSpPr txBox="1">
            <a:spLocks noGrp="1"/>
          </p:cNvSpPr>
          <p:nvPr>
            <p:ph type="subTitle" idx="7"/>
          </p:nvPr>
        </p:nvSpPr>
        <p:spPr>
          <a:xfrm>
            <a:off x="509825" y="2344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342" name="Google Shape;2342;p96"/>
          <p:cNvSpPr txBox="1">
            <a:spLocks noGrp="1"/>
          </p:cNvSpPr>
          <p:nvPr>
            <p:ph type="subTitle" idx="8"/>
          </p:nvPr>
        </p:nvSpPr>
        <p:spPr>
          <a:xfrm>
            <a:off x="509825" y="2045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43" name="Google Shape;2343;p96"/>
          <p:cNvSpPr txBox="1">
            <a:spLocks noGrp="1"/>
          </p:cNvSpPr>
          <p:nvPr>
            <p:ph type="subTitle" idx="9"/>
          </p:nvPr>
        </p:nvSpPr>
        <p:spPr>
          <a:xfrm>
            <a:off x="509825" y="2892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344" name="Google Shape;2344;p96"/>
          <p:cNvSpPr txBox="1">
            <a:spLocks noGrp="1"/>
          </p:cNvSpPr>
          <p:nvPr>
            <p:ph type="subTitle" idx="13"/>
          </p:nvPr>
        </p:nvSpPr>
        <p:spPr>
          <a:xfrm>
            <a:off x="509825" y="36403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345" name="Google Shape;2345;p96"/>
          <p:cNvSpPr txBox="1">
            <a:spLocks noGrp="1"/>
          </p:cNvSpPr>
          <p:nvPr>
            <p:ph type="subTitle" idx="14"/>
          </p:nvPr>
        </p:nvSpPr>
        <p:spPr>
          <a:xfrm>
            <a:off x="509825" y="33411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46" name="Google Shape;2346;p96"/>
          <p:cNvSpPr txBox="1">
            <a:spLocks noGrp="1"/>
          </p:cNvSpPr>
          <p:nvPr>
            <p:ph type="subTitle" idx="15"/>
          </p:nvPr>
        </p:nvSpPr>
        <p:spPr>
          <a:xfrm>
            <a:off x="509825" y="41883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92. Four computer feature functions">
  <p:cSld name="Four computer feature functions">
    <p:spTree>
      <p:nvGrpSpPr>
        <p:cNvPr id="1" name="Shape 2347"/>
        <p:cNvGrpSpPr/>
        <p:nvPr/>
      </p:nvGrpSpPr>
      <p:grpSpPr>
        <a:xfrm>
          <a:off x="0" y="0"/>
          <a:ext cx="0" cy="0"/>
          <a:chOff x="0" y="0"/>
          <a:chExt cx="0" cy="0"/>
        </a:xfrm>
      </p:grpSpPr>
      <p:sp>
        <p:nvSpPr>
          <p:cNvPr id="2348" name="Google Shape;2348;p97"/>
          <p:cNvSpPr/>
          <p:nvPr/>
        </p:nvSpPr>
        <p:spPr>
          <a:xfrm>
            <a:off x="3204825" y="1483497"/>
            <a:ext cx="2716200" cy="1743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49" name="Google Shape;2349;p97"/>
          <p:cNvSpPr/>
          <p:nvPr/>
        </p:nvSpPr>
        <p:spPr>
          <a:xfrm>
            <a:off x="4134533" y="3226377"/>
            <a:ext cx="857100" cy="4716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350" name="Google Shape;2350;p97"/>
          <p:cNvGrpSpPr/>
          <p:nvPr/>
        </p:nvGrpSpPr>
        <p:grpSpPr>
          <a:xfrm>
            <a:off x="9190200" y="0"/>
            <a:ext cx="2579242" cy="2568339"/>
            <a:chOff x="22170399" y="777240"/>
            <a:chExt cx="6877978" cy="6848903"/>
          </a:xfrm>
        </p:grpSpPr>
        <p:grpSp>
          <p:nvGrpSpPr>
            <p:cNvPr id="2351" name="Google Shape;2351;p97"/>
            <p:cNvGrpSpPr/>
            <p:nvPr/>
          </p:nvGrpSpPr>
          <p:grpSpPr>
            <a:xfrm>
              <a:off x="22170399" y="777240"/>
              <a:ext cx="6877978" cy="6848903"/>
              <a:chOff x="22155159" y="0"/>
              <a:chExt cx="6877978" cy="6848903"/>
            </a:xfrm>
          </p:grpSpPr>
          <p:sp>
            <p:nvSpPr>
              <p:cNvPr id="2352" name="Google Shape;2352;p9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353" name="Google Shape;2353;p9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354" name="Google Shape;2354;p9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355" name="Google Shape;2355;p9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356" name="Google Shape;2356;p9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357" name="Google Shape;2357;p9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358" name="Google Shape;2358;p9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359" name="Google Shape;2359;p9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360" name="Google Shape;2360;p9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361" name="Google Shape;2361;p9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362" name="Google Shape;2362;p9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363" name="Google Shape;2363;p9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364" name="Google Shape;2364;p9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365" name="Google Shape;2365;p9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grpSp>
        <p:nvGrpSpPr>
          <p:cNvPr id="2366" name="Google Shape;2366;p97"/>
          <p:cNvGrpSpPr/>
          <p:nvPr/>
        </p:nvGrpSpPr>
        <p:grpSpPr>
          <a:xfrm rot="1499954">
            <a:off x="1515094" y="598380"/>
            <a:ext cx="2551762" cy="1371580"/>
            <a:chOff x="1191527" y="2380720"/>
            <a:chExt cx="2551800" cy="1371600"/>
          </a:xfrm>
        </p:grpSpPr>
        <p:cxnSp>
          <p:nvCxnSpPr>
            <p:cNvPr id="2367" name="Google Shape;2367;p97"/>
            <p:cNvCxnSpPr>
              <a:stCxn id="2368"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68" name="Google Shape;2368;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369" name="Google Shape;2369;p97"/>
          <p:cNvGrpSpPr/>
          <p:nvPr/>
        </p:nvGrpSpPr>
        <p:grpSpPr>
          <a:xfrm rot="-1499954" flipH="1">
            <a:off x="5162069" y="598380"/>
            <a:ext cx="2551762" cy="1371580"/>
            <a:chOff x="1191527" y="2380720"/>
            <a:chExt cx="2551800" cy="1371600"/>
          </a:xfrm>
        </p:grpSpPr>
        <p:cxnSp>
          <p:nvCxnSpPr>
            <p:cNvPr id="2370" name="Google Shape;2370;p97"/>
            <p:cNvCxnSpPr>
              <a:stCxn id="2371"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71" name="Google Shape;2371;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372" name="Google Shape;2372;p97"/>
          <p:cNvGrpSpPr/>
          <p:nvPr/>
        </p:nvGrpSpPr>
        <p:grpSpPr>
          <a:xfrm rot="-9300046">
            <a:off x="5162069" y="2636730"/>
            <a:ext cx="2551762" cy="1371580"/>
            <a:chOff x="1191527" y="2380720"/>
            <a:chExt cx="2551800" cy="1371600"/>
          </a:xfrm>
        </p:grpSpPr>
        <p:cxnSp>
          <p:nvCxnSpPr>
            <p:cNvPr id="2373" name="Google Shape;2373;p97"/>
            <p:cNvCxnSpPr>
              <a:stCxn id="2374"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74" name="Google Shape;2374;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375" name="Google Shape;2375;p97"/>
          <p:cNvGrpSpPr/>
          <p:nvPr/>
        </p:nvGrpSpPr>
        <p:grpSpPr>
          <a:xfrm rot="9300046" flipH="1">
            <a:off x="1515094" y="2636730"/>
            <a:ext cx="2551762" cy="1371580"/>
            <a:chOff x="1191527" y="2380720"/>
            <a:chExt cx="2551800" cy="1371600"/>
          </a:xfrm>
        </p:grpSpPr>
        <p:cxnSp>
          <p:nvCxnSpPr>
            <p:cNvPr id="2376" name="Google Shape;2376;p97"/>
            <p:cNvCxnSpPr>
              <a:stCxn id="237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77" name="Google Shape;2377;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93. Six computer feature functions">
  <p:cSld name="Four computer feature functions_1">
    <p:spTree>
      <p:nvGrpSpPr>
        <p:cNvPr id="1" name="Shape 2378"/>
        <p:cNvGrpSpPr/>
        <p:nvPr/>
      </p:nvGrpSpPr>
      <p:grpSpPr>
        <a:xfrm>
          <a:off x="0" y="0"/>
          <a:ext cx="0" cy="0"/>
          <a:chOff x="0" y="0"/>
          <a:chExt cx="0" cy="0"/>
        </a:xfrm>
      </p:grpSpPr>
      <p:sp>
        <p:nvSpPr>
          <p:cNvPr id="2379" name="Google Shape;2379;p98"/>
          <p:cNvSpPr/>
          <p:nvPr/>
        </p:nvSpPr>
        <p:spPr>
          <a:xfrm>
            <a:off x="3204825" y="1483497"/>
            <a:ext cx="2716200" cy="1743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0" name="Google Shape;2380;p98"/>
          <p:cNvSpPr/>
          <p:nvPr/>
        </p:nvSpPr>
        <p:spPr>
          <a:xfrm>
            <a:off x="4134533" y="3226377"/>
            <a:ext cx="857100" cy="4716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381" name="Google Shape;2381;p98"/>
          <p:cNvGrpSpPr/>
          <p:nvPr/>
        </p:nvGrpSpPr>
        <p:grpSpPr>
          <a:xfrm>
            <a:off x="9190200" y="0"/>
            <a:ext cx="2579242" cy="2568339"/>
            <a:chOff x="22170399" y="777240"/>
            <a:chExt cx="6877978" cy="6848903"/>
          </a:xfrm>
        </p:grpSpPr>
        <p:grpSp>
          <p:nvGrpSpPr>
            <p:cNvPr id="2382" name="Google Shape;2382;p98"/>
            <p:cNvGrpSpPr/>
            <p:nvPr/>
          </p:nvGrpSpPr>
          <p:grpSpPr>
            <a:xfrm>
              <a:off x="22170399" y="777240"/>
              <a:ext cx="6877978" cy="6848903"/>
              <a:chOff x="22155159" y="0"/>
              <a:chExt cx="6877978" cy="6848903"/>
            </a:xfrm>
          </p:grpSpPr>
          <p:sp>
            <p:nvSpPr>
              <p:cNvPr id="2383" name="Google Shape;2383;p9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384" name="Google Shape;2384;p9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385" name="Google Shape;2385;p9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386" name="Google Shape;2386;p9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387" name="Google Shape;2387;p9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388" name="Google Shape;2388;p9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389" name="Google Shape;2389;p9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390" name="Google Shape;2390;p9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391" name="Google Shape;2391;p9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392" name="Google Shape;2392;p9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393" name="Google Shape;2393;p9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394" name="Google Shape;2394;p9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395" name="Google Shape;2395;p9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396" name="Google Shape;2396;p9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grpSp>
        <p:nvGrpSpPr>
          <p:cNvPr id="2397" name="Google Shape;2397;p98"/>
          <p:cNvGrpSpPr/>
          <p:nvPr/>
        </p:nvGrpSpPr>
        <p:grpSpPr>
          <a:xfrm rot="1499954">
            <a:off x="1667494" y="522180"/>
            <a:ext cx="2551762" cy="1371580"/>
            <a:chOff x="1191527" y="2380720"/>
            <a:chExt cx="2551800" cy="1371600"/>
          </a:xfrm>
        </p:grpSpPr>
        <p:cxnSp>
          <p:nvCxnSpPr>
            <p:cNvPr id="2398" name="Google Shape;2398;p98"/>
            <p:cNvCxnSpPr>
              <a:stCxn id="2399"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99" name="Google Shape;2399;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00" name="Google Shape;2400;p98"/>
          <p:cNvGrpSpPr/>
          <p:nvPr/>
        </p:nvGrpSpPr>
        <p:grpSpPr>
          <a:xfrm rot="-1499954" flipH="1">
            <a:off x="4781069" y="522180"/>
            <a:ext cx="2551762" cy="1371580"/>
            <a:chOff x="1191527" y="2380720"/>
            <a:chExt cx="2551800" cy="1371600"/>
          </a:xfrm>
        </p:grpSpPr>
        <p:cxnSp>
          <p:nvCxnSpPr>
            <p:cNvPr id="2401" name="Google Shape;2401;p98"/>
            <p:cNvCxnSpPr>
              <a:stCxn id="2402"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402" name="Google Shape;2402;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03" name="Google Shape;2403;p98"/>
          <p:cNvGrpSpPr/>
          <p:nvPr/>
        </p:nvGrpSpPr>
        <p:grpSpPr>
          <a:xfrm rot="-9300046">
            <a:off x="4781069" y="2789130"/>
            <a:ext cx="2551762" cy="1371580"/>
            <a:chOff x="1191527" y="2380720"/>
            <a:chExt cx="2551800" cy="1371600"/>
          </a:xfrm>
        </p:grpSpPr>
        <p:cxnSp>
          <p:nvCxnSpPr>
            <p:cNvPr id="2404" name="Google Shape;2404;p98"/>
            <p:cNvCxnSpPr>
              <a:stCxn id="2405"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405" name="Google Shape;2405;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06" name="Google Shape;2406;p98"/>
          <p:cNvGrpSpPr/>
          <p:nvPr/>
        </p:nvGrpSpPr>
        <p:grpSpPr>
          <a:xfrm rot="9300046" flipH="1">
            <a:off x="1591294" y="2789130"/>
            <a:ext cx="2551762" cy="1371580"/>
            <a:chOff x="1191527" y="2380720"/>
            <a:chExt cx="2551800" cy="1371600"/>
          </a:xfrm>
        </p:grpSpPr>
        <p:cxnSp>
          <p:nvCxnSpPr>
            <p:cNvPr id="2407" name="Google Shape;2407;p98"/>
            <p:cNvCxnSpPr>
              <a:stCxn id="2408"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408" name="Google Shape;2408;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09" name="Google Shape;2409;p98"/>
          <p:cNvGrpSpPr/>
          <p:nvPr/>
        </p:nvGrpSpPr>
        <p:grpSpPr>
          <a:xfrm>
            <a:off x="924561" y="1646165"/>
            <a:ext cx="2551800" cy="1371600"/>
            <a:chOff x="1191527" y="2380720"/>
            <a:chExt cx="2551800" cy="1371600"/>
          </a:xfrm>
        </p:grpSpPr>
        <p:cxnSp>
          <p:nvCxnSpPr>
            <p:cNvPr id="2410" name="Google Shape;2410;p98"/>
            <p:cNvCxnSpPr>
              <a:stCxn id="2411"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2411" name="Google Shape;2411;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12" name="Google Shape;2412;p98"/>
          <p:cNvGrpSpPr/>
          <p:nvPr/>
        </p:nvGrpSpPr>
        <p:grpSpPr>
          <a:xfrm flipH="1">
            <a:off x="5344161" y="1646165"/>
            <a:ext cx="2551800" cy="1371600"/>
            <a:chOff x="1191527" y="2380720"/>
            <a:chExt cx="2551800" cy="1371600"/>
          </a:xfrm>
        </p:grpSpPr>
        <p:cxnSp>
          <p:nvCxnSpPr>
            <p:cNvPr id="2413" name="Google Shape;2413;p98"/>
            <p:cNvCxnSpPr>
              <a:stCxn id="2414"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2414" name="Google Shape;2414;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94. Q&amp;A_1">
  <p:cSld name="Q&amp;A blue">
    <p:spTree>
      <p:nvGrpSpPr>
        <p:cNvPr id="1" name="Shape 2415"/>
        <p:cNvGrpSpPr/>
        <p:nvPr/>
      </p:nvGrpSpPr>
      <p:grpSpPr>
        <a:xfrm>
          <a:off x="0" y="0"/>
          <a:ext cx="0" cy="0"/>
          <a:chOff x="0" y="0"/>
          <a:chExt cx="0" cy="0"/>
        </a:xfrm>
      </p:grpSpPr>
      <p:pic>
        <p:nvPicPr>
          <p:cNvPr id="2416" name="Google Shape;2416;p99" descr="A picture containing dark&#10;&#10;Description automatically generated"/>
          <p:cNvPicPr preferRelativeResize="0"/>
          <p:nvPr/>
        </p:nvPicPr>
        <p:blipFill rotWithShape="1">
          <a:blip r:embed="rId2">
            <a:alphaModFix/>
          </a:blip>
          <a:srcRect/>
          <a:stretch/>
        </p:blipFill>
        <p:spPr>
          <a:xfrm>
            <a:off x="-973989" y="0"/>
            <a:ext cx="8060591" cy="5575519"/>
          </a:xfrm>
          <a:prstGeom prst="rect">
            <a:avLst/>
          </a:prstGeom>
          <a:noFill/>
          <a:ln>
            <a:noFill/>
          </a:ln>
        </p:spPr>
      </p:pic>
      <p:sp>
        <p:nvSpPr>
          <p:cNvPr id="2417" name="Google Shape;2417;p99"/>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95. Q&amp;A_2">
  <p:cSld name="Q&amp;A gradient 1">
    <p:bg>
      <p:bgPr>
        <a:gradFill>
          <a:gsLst>
            <a:gs pos="0">
              <a:srgbClr val="A371F7"/>
            </a:gs>
            <a:gs pos="100000">
              <a:srgbClr val="388BFD"/>
            </a:gs>
          </a:gsLst>
          <a:lin ang="18900000" scaled="0"/>
        </a:gradFill>
        <a:effectLst/>
      </p:bgPr>
    </p:bg>
    <p:spTree>
      <p:nvGrpSpPr>
        <p:cNvPr id="1" name="Shape 2418"/>
        <p:cNvGrpSpPr/>
        <p:nvPr/>
      </p:nvGrpSpPr>
      <p:grpSpPr>
        <a:xfrm>
          <a:off x="0" y="0"/>
          <a:ext cx="0" cy="0"/>
          <a:chOff x="0" y="0"/>
          <a:chExt cx="0" cy="0"/>
        </a:xfrm>
      </p:grpSpPr>
      <p:sp>
        <p:nvSpPr>
          <p:cNvPr id="2419" name="Google Shape;2419;p100"/>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96. Q&amp;A_3">
  <p:cSld name="Q&amp;A gradient 2">
    <p:bg>
      <p:bgPr>
        <a:gradFill>
          <a:gsLst>
            <a:gs pos="0">
              <a:srgbClr val="271052"/>
            </a:gs>
            <a:gs pos="72000">
              <a:srgbClr val="1158C7"/>
            </a:gs>
            <a:gs pos="99000">
              <a:srgbClr val="388BFD"/>
            </a:gs>
            <a:gs pos="100000">
              <a:srgbClr val="388BFD"/>
            </a:gs>
          </a:gsLst>
          <a:lin ang="18900000" scaled="0"/>
        </a:gradFill>
        <a:effectLst/>
      </p:bgPr>
    </p:bg>
    <p:spTree>
      <p:nvGrpSpPr>
        <p:cNvPr id="1" name="Shape 2420"/>
        <p:cNvGrpSpPr/>
        <p:nvPr/>
      </p:nvGrpSpPr>
      <p:grpSpPr>
        <a:xfrm>
          <a:off x="0" y="0"/>
          <a:ext cx="0" cy="0"/>
          <a:chOff x="0" y="0"/>
          <a:chExt cx="0" cy="0"/>
        </a:xfrm>
      </p:grpSpPr>
      <p:sp>
        <p:nvSpPr>
          <p:cNvPr id="2421" name="Google Shape;2421;p101"/>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image" Target="../media/image1.png"/><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52.xml"/><Relationship Id="rId21" Type="http://schemas.openxmlformats.org/officeDocument/2006/relationships/slideLayout" Target="../slideLayouts/slideLayout147.xml"/><Relationship Id="rId42" Type="http://schemas.openxmlformats.org/officeDocument/2006/relationships/slideLayout" Target="../slideLayouts/slideLayout168.xml"/><Relationship Id="rId47" Type="http://schemas.openxmlformats.org/officeDocument/2006/relationships/slideLayout" Target="../slideLayouts/slideLayout173.xml"/><Relationship Id="rId63" Type="http://schemas.openxmlformats.org/officeDocument/2006/relationships/slideLayout" Target="../slideLayouts/slideLayout189.xml"/><Relationship Id="rId68" Type="http://schemas.openxmlformats.org/officeDocument/2006/relationships/slideLayout" Target="../slideLayouts/slideLayout194.xml"/><Relationship Id="rId84" Type="http://schemas.openxmlformats.org/officeDocument/2006/relationships/slideLayout" Target="../slideLayouts/slideLayout210.xml"/><Relationship Id="rId89" Type="http://schemas.openxmlformats.org/officeDocument/2006/relationships/slideLayout" Target="../slideLayouts/slideLayout215.xml"/><Relationship Id="rId16" Type="http://schemas.openxmlformats.org/officeDocument/2006/relationships/slideLayout" Target="../slideLayouts/slideLayout142.xml"/><Relationship Id="rId11" Type="http://schemas.openxmlformats.org/officeDocument/2006/relationships/slideLayout" Target="../slideLayouts/slideLayout137.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53" Type="http://schemas.openxmlformats.org/officeDocument/2006/relationships/slideLayout" Target="../slideLayouts/slideLayout179.xml"/><Relationship Id="rId58" Type="http://schemas.openxmlformats.org/officeDocument/2006/relationships/slideLayout" Target="../slideLayouts/slideLayout184.xml"/><Relationship Id="rId74" Type="http://schemas.openxmlformats.org/officeDocument/2006/relationships/slideLayout" Target="../slideLayouts/slideLayout200.xml"/><Relationship Id="rId79" Type="http://schemas.openxmlformats.org/officeDocument/2006/relationships/slideLayout" Target="../slideLayouts/slideLayout205.xml"/><Relationship Id="rId5" Type="http://schemas.openxmlformats.org/officeDocument/2006/relationships/slideLayout" Target="../slideLayouts/slideLayout131.xml"/><Relationship Id="rId90" Type="http://schemas.openxmlformats.org/officeDocument/2006/relationships/slideLayout" Target="../slideLayouts/slideLayout216.xml"/><Relationship Id="rId95" Type="http://schemas.openxmlformats.org/officeDocument/2006/relationships/slideLayout" Target="../slideLayouts/slideLayout221.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43" Type="http://schemas.openxmlformats.org/officeDocument/2006/relationships/slideLayout" Target="../slideLayouts/slideLayout169.xml"/><Relationship Id="rId48" Type="http://schemas.openxmlformats.org/officeDocument/2006/relationships/slideLayout" Target="../slideLayouts/slideLayout174.xml"/><Relationship Id="rId64" Type="http://schemas.openxmlformats.org/officeDocument/2006/relationships/slideLayout" Target="../slideLayouts/slideLayout190.xml"/><Relationship Id="rId69" Type="http://schemas.openxmlformats.org/officeDocument/2006/relationships/slideLayout" Target="../slideLayouts/slideLayout195.xml"/><Relationship Id="rId80" Type="http://schemas.openxmlformats.org/officeDocument/2006/relationships/slideLayout" Target="../slideLayouts/slideLayout206.xml"/><Relationship Id="rId85" Type="http://schemas.openxmlformats.org/officeDocument/2006/relationships/slideLayout" Target="../slideLayouts/slideLayout211.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46" Type="http://schemas.openxmlformats.org/officeDocument/2006/relationships/slideLayout" Target="../slideLayouts/slideLayout172.xml"/><Relationship Id="rId59" Type="http://schemas.openxmlformats.org/officeDocument/2006/relationships/slideLayout" Target="../slideLayouts/slideLayout185.xml"/><Relationship Id="rId67" Type="http://schemas.openxmlformats.org/officeDocument/2006/relationships/slideLayout" Target="../slideLayouts/slideLayout193.xml"/><Relationship Id="rId20" Type="http://schemas.openxmlformats.org/officeDocument/2006/relationships/slideLayout" Target="../slideLayouts/slideLayout146.xml"/><Relationship Id="rId41" Type="http://schemas.openxmlformats.org/officeDocument/2006/relationships/slideLayout" Target="../slideLayouts/slideLayout167.xml"/><Relationship Id="rId54" Type="http://schemas.openxmlformats.org/officeDocument/2006/relationships/slideLayout" Target="../slideLayouts/slideLayout180.xml"/><Relationship Id="rId62" Type="http://schemas.openxmlformats.org/officeDocument/2006/relationships/slideLayout" Target="../slideLayouts/slideLayout188.xml"/><Relationship Id="rId70" Type="http://schemas.openxmlformats.org/officeDocument/2006/relationships/slideLayout" Target="../slideLayouts/slideLayout196.xml"/><Relationship Id="rId75" Type="http://schemas.openxmlformats.org/officeDocument/2006/relationships/slideLayout" Target="../slideLayouts/slideLayout201.xml"/><Relationship Id="rId83" Type="http://schemas.openxmlformats.org/officeDocument/2006/relationships/slideLayout" Target="../slideLayouts/slideLayout209.xml"/><Relationship Id="rId88" Type="http://schemas.openxmlformats.org/officeDocument/2006/relationships/slideLayout" Target="../slideLayouts/slideLayout214.xml"/><Relationship Id="rId91" Type="http://schemas.openxmlformats.org/officeDocument/2006/relationships/slideLayout" Target="../slideLayouts/slideLayout217.xml"/><Relationship Id="rId96" Type="http://schemas.openxmlformats.org/officeDocument/2006/relationships/theme" Target="../theme/theme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49" Type="http://schemas.openxmlformats.org/officeDocument/2006/relationships/slideLayout" Target="../slideLayouts/slideLayout175.xml"/><Relationship Id="rId57" Type="http://schemas.openxmlformats.org/officeDocument/2006/relationships/slideLayout" Target="../slideLayouts/slideLayout183.xml"/><Relationship Id="rId10" Type="http://schemas.openxmlformats.org/officeDocument/2006/relationships/slideLayout" Target="../slideLayouts/slideLayout136.xml"/><Relationship Id="rId31" Type="http://schemas.openxmlformats.org/officeDocument/2006/relationships/slideLayout" Target="../slideLayouts/slideLayout157.xml"/><Relationship Id="rId44" Type="http://schemas.openxmlformats.org/officeDocument/2006/relationships/slideLayout" Target="../slideLayouts/slideLayout170.xml"/><Relationship Id="rId52" Type="http://schemas.openxmlformats.org/officeDocument/2006/relationships/slideLayout" Target="../slideLayouts/slideLayout178.xml"/><Relationship Id="rId60" Type="http://schemas.openxmlformats.org/officeDocument/2006/relationships/slideLayout" Target="../slideLayouts/slideLayout186.xml"/><Relationship Id="rId65" Type="http://schemas.openxmlformats.org/officeDocument/2006/relationships/slideLayout" Target="../slideLayouts/slideLayout191.xml"/><Relationship Id="rId73" Type="http://schemas.openxmlformats.org/officeDocument/2006/relationships/slideLayout" Target="../slideLayouts/slideLayout199.xml"/><Relationship Id="rId78" Type="http://schemas.openxmlformats.org/officeDocument/2006/relationships/slideLayout" Target="../slideLayouts/slideLayout204.xml"/><Relationship Id="rId81" Type="http://schemas.openxmlformats.org/officeDocument/2006/relationships/slideLayout" Target="../slideLayouts/slideLayout207.xml"/><Relationship Id="rId86" Type="http://schemas.openxmlformats.org/officeDocument/2006/relationships/slideLayout" Target="../slideLayouts/slideLayout212.xml"/><Relationship Id="rId94" Type="http://schemas.openxmlformats.org/officeDocument/2006/relationships/slideLayout" Target="../slideLayouts/slideLayout220.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9" Type="http://schemas.openxmlformats.org/officeDocument/2006/relationships/slideLayout" Target="../slideLayouts/slideLayout165.xml"/><Relationship Id="rId34" Type="http://schemas.openxmlformats.org/officeDocument/2006/relationships/slideLayout" Target="../slideLayouts/slideLayout160.xml"/><Relationship Id="rId50" Type="http://schemas.openxmlformats.org/officeDocument/2006/relationships/slideLayout" Target="../slideLayouts/slideLayout176.xml"/><Relationship Id="rId55" Type="http://schemas.openxmlformats.org/officeDocument/2006/relationships/slideLayout" Target="../slideLayouts/slideLayout181.xml"/><Relationship Id="rId76" Type="http://schemas.openxmlformats.org/officeDocument/2006/relationships/slideLayout" Target="../slideLayouts/slideLayout202.xml"/><Relationship Id="rId97" Type="http://schemas.openxmlformats.org/officeDocument/2006/relationships/image" Target="../media/image1.png"/><Relationship Id="rId7" Type="http://schemas.openxmlformats.org/officeDocument/2006/relationships/slideLayout" Target="../slideLayouts/slideLayout133.xml"/><Relationship Id="rId71" Type="http://schemas.openxmlformats.org/officeDocument/2006/relationships/slideLayout" Target="../slideLayouts/slideLayout197.xml"/><Relationship Id="rId92" Type="http://schemas.openxmlformats.org/officeDocument/2006/relationships/slideLayout" Target="../slideLayouts/slideLayout218.xml"/><Relationship Id="rId2" Type="http://schemas.openxmlformats.org/officeDocument/2006/relationships/slideLayout" Target="../slideLayouts/slideLayout128.xml"/><Relationship Id="rId29" Type="http://schemas.openxmlformats.org/officeDocument/2006/relationships/slideLayout" Target="../slideLayouts/slideLayout155.xml"/><Relationship Id="rId24" Type="http://schemas.openxmlformats.org/officeDocument/2006/relationships/slideLayout" Target="../slideLayouts/slideLayout150.xml"/><Relationship Id="rId40" Type="http://schemas.openxmlformats.org/officeDocument/2006/relationships/slideLayout" Target="../slideLayouts/slideLayout166.xml"/><Relationship Id="rId45" Type="http://schemas.openxmlformats.org/officeDocument/2006/relationships/slideLayout" Target="../slideLayouts/slideLayout171.xml"/><Relationship Id="rId66" Type="http://schemas.openxmlformats.org/officeDocument/2006/relationships/slideLayout" Target="../slideLayouts/slideLayout192.xml"/><Relationship Id="rId87" Type="http://schemas.openxmlformats.org/officeDocument/2006/relationships/slideLayout" Target="../slideLayouts/slideLayout213.xml"/><Relationship Id="rId61" Type="http://schemas.openxmlformats.org/officeDocument/2006/relationships/slideLayout" Target="../slideLayouts/slideLayout187.xml"/><Relationship Id="rId82" Type="http://schemas.openxmlformats.org/officeDocument/2006/relationships/slideLayout" Target="../slideLayouts/slideLayout208.xml"/><Relationship Id="rId19" Type="http://schemas.openxmlformats.org/officeDocument/2006/relationships/slideLayout" Target="../slideLayouts/slideLayout145.xml"/><Relationship Id="rId14" Type="http://schemas.openxmlformats.org/officeDocument/2006/relationships/slideLayout" Target="../slideLayouts/slideLayout140.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56" Type="http://schemas.openxmlformats.org/officeDocument/2006/relationships/slideLayout" Target="../slideLayouts/slideLayout182.xml"/><Relationship Id="rId77" Type="http://schemas.openxmlformats.org/officeDocument/2006/relationships/slideLayout" Target="../slideLayouts/slideLayout203.xml"/><Relationship Id="rId8" Type="http://schemas.openxmlformats.org/officeDocument/2006/relationships/slideLayout" Target="../slideLayouts/slideLayout134.xml"/><Relationship Id="rId51" Type="http://schemas.openxmlformats.org/officeDocument/2006/relationships/slideLayout" Target="../slideLayouts/slideLayout177.xml"/><Relationship Id="rId72" Type="http://schemas.openxmlformats.org/officeDocument/2006/relationships/slideLayout" Target="../slideLayouts/slideLayout198.xml"/><Relationship Id="rId93"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5"/>
        <p:cNvGrpSpPr/>
        <p:nvPr/>
      </p:nvGrpSpPr>
      <p:grpSpPr>
        <a:xfrm>
          <a:off x="0" y="0"/>
          <a:ext cx="0" cy="0"/>
          <a:chOff x="0" y="0"/>
          <a:chExt cx="0" cy="0"/>
        </a:xfrm>
      </p:grpSpPr>
      <p:sp>
        <p:nvSpPr>
          <p:cNvPr id="6" name="Google Shape;6;p1"/>
          <p:cNvSpPr txBox="1"/>
          <p:nvPr/>
        </p:nvSpPr>
        <p:spPr>
          <a:xfrm>
            <a:off x="179143"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pic>
        <p:nvPicPr>
          <p:cNvPr id="7" name="Google Shape;7;p1" descr="Image"/>
          <p:cNvPicPr preferRelativeResize="0"/>
          <p:nvPr/>
        </p:nvPicPr>
        <p:blipFill rotWithShape="1">
          <a:blip r:embed="rId128">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705"/>
              </a:srgbClr>
            </a:outerShdw>
          </a:effectLst>
        </p:spPr>
      </p:pic>
      <p:sp>
        <p:nvSpPr>
          <p:cNvPr id="8" name="Google Shape;8;p1"/>
          <p:cNvSpPr txBox="1"/>
          <p:nvPr/>
        </p:nvSpPr>
        <p:spPr>
          <a:xfrm>
            <a:off x="3670945" y="4689677"/>
            <a:ext cx="18021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9" name="Google Shape;9;p1"/>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2522"/>
        <p:cNvGrpSpPr/>
        <p:nvPr/>
      </p:nvGrpSpPr>
      <p:grpSpPr>
        <a:xfrm>
          <a:off x="0" y="0"/>
          <a:ext cx="0" cy="0"/>
          <a:chOff x="0" y="0"/>
          <a:chExt cx="0" cy="0"/>
        </a:xfrm>
      </p:grpSpPr>
      <p:sp>
        <p:nvSpPr>
          <p:cNvPr id="2523" name="Google Shape;2523;p129"/>
          <p:cNvSpPr txBox="1"/>
          <p:nvPr/>
        </p:nvSpPr>
        <p:spPr>
          <a:xfrm>
            <a:off x="179143"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 sz="700" i="0" u="none" strike="noStrike" cap="none">
                <a:solidFill>
                  <a:schemeClr val="dk2"/>
                </a:solidFill>
                <a:latin typeface="Roboto Mono"/>
                <a:ea typeface="Roboto Mono"/>
                <a:cs typeface="Roboto Mono"/>
                <a:sym typeface="Roboto Mono"/>
              </a:rPr>
              <a:t>Month day, year</a:t>
            </a:r>
            <a:endParaRPr sz="700">
              <a:latin typeface="Roboto Mono"/>
              <a:ea typeface="Roboto Mono"/>
              <a:cs typeface="Roboto Mono"/>
              <a:sym typeface="Roboto Mono"/>
            </a:endParaRPr>
          </a:p>
        </p:txBody>
      </p:sp>
      <p:pic>
        <p:nvPicPr>
          <p:cNvPr id="2524" name="Google Shape;2524;p129" descr="Image"/>
          <p:cNvPicPr preferRelativeResize="0"/>
          <p:nvPr/>
        </p:nvPicPr>
        <p:blipFill rotWithShape="1">
          <a:blip r:embed="rId97">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710"/>
              </a:srgbClr>
            </a:outerShdw>
          </a:effectLst>
        </p:spPr>
      </p:pic>
      <p:sp>
        <p:nvSpPr>
          <p:cNvPr id="2525" name="Google Shape;2525;p129"/>
          <p:cNvSpPr txBox="1"/>
          <p:nvPr/>
        </p:nvSpPr>
        <p:spPr>
          <a:xfrm>
            <a:off x="3670945" y="4689677"/>
            <a:ext cx="18021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 sz="700">
                <a:solidFill>
                  <a:schemeClr val="dk2"/>
                </a:solidFill>
                <a:latin typeface="Roboto Mono"/>
                <a:ea typeface="Roboto Mono"/>
                <a:cs typeface="Roboto Mono"/>
                <a:sym typeface="Roboto Mono"/>
              </a:rPr>
              <a:t>Presentation title</a:t>
            </a:r>
            <a:endParaRPr sz="700">
              <a:latin typeface="Roboto Mono"/>
              <a:ea typeface="Roboto Mono"/>
              <a:cs typeface="Roboto Mono"/>
              <a:sym typeface="Roboto Mono"/>
            </a:endParaRPr>
          </a:p>
        </p:txBody>
      </p:sp>
      <p:sp>
        <p:nvSpPr>
          <p:cNvPr id="2526" name="Google Shape;2526;p129"/>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r>
              <a:rPr lang="en" sz="700" i="0" u="none" strike="noStrike" cap="none">
                <a:solidFill>
                  <a:schemeClr val="dk2"/>
                </a:solidFill>
                <a:latin typeface="Roboto Mono"/>
                <a:ea typeface="Roboto Mono"/>
                <a:cs typeface="Roboto Mono"/>
                <a:sym typeface="Roboto Mono"/>
              </a:rPr>
              <a:t>@author</a:t>
            </a:r>
            <a:endParaRPr sz="700">
              <a:latin typeface="Roboto Mono"/>
              <a:ea typeface="Roboto Mono"/>
              <a:cs typeface="Roboto Mono"/>
              <a:sym typeface="Roboto Mono"/>
            </a:endParaRPr>
          </a:p>
        </p:txBody>
      </p:sp>
    </p:spTree>
  </p:cSld>
  <p:clrMap bg1="lt1" tx1="dk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6" r:id="rId10"/>
    <p:sldLayoutId id="2147483787"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801" r:id="rId20"/>
    <p:sldLayoutId id="2147483802" r:id="rId21"/>
    <p:sldLayoutId id="2147483803" r:id="rId22"/>
    <p:sldLayoutId id="2147483804" r:id="rId23"/>
    <p:sldLayoutId id="2147483805" r:id="rId24"/>
    <p:sldLayoutId id="2147483806"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 id="2147483816" r:id="rId34"/>
    <p:sldLayoutId id="2147483817" r:id="rId35"/>
    <p:sldLayoutId id="2147483818" r:id="rId36"/>
    <p:sldLayoutId id="2147483819" r:id="rId37"/>
    <p:sldLayoutId id="2147483820" r:id="rId38"/>
    <p:sldLayoutId id="2147483821" r:id="rId39"/>
    <p:sldLayoutId id="2147483822" r:id="rId40"/>
    <p:sldLayoutId id="2147483823" r:id="rId41"/>
    <p:sldLayoutId id="2147483824"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42" r:id="rId56"/>
    <p:sldLayoutId id="2147483843" r:id="rId57"/>
    <p:sldLayoutId id="2147483844" r:id="rId58"/>
    <p:sldLayoutId id="2147483845" r:id="rId59"/>
    <p:sldLayoutId id="2147483846" r:id="rId60"/>
    <p:sldLayoutId id="2147483847" r:id="rId61"/>
    <p:sldLayoutId id="2147483848" r:id="rId62"/>
    <p:sldLayoutId id="2147483850"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2" r:id="rId73"/>
    <p:sldLayoutId id="2147483863" r:id="rId74"/>
    <p:sldLayoutId id="2147483864" r:id="rId75"/>
    <p:sldLayoutId id="2147483865" r:id="rId76"/>
    <p:sldLayoutId id="2147483866" r:id="rId77"/>
    <p:sldLayoutId id="2147483867" r:id="rId78"/>
    <p:sldLayoutId id="2147483868" r:id="rId79"/>
    <p:sldLayoutId id="2147483869" r:id="rId80"/>
    <p:sldLayoutId id="2147483870" r:id="rId81"/>
    <p:sldLayoutId id="2147483871" r:id="rId82"/>
    <p:sldLayoutId id="2147483872" r:id="rId83"/>
    <p:sldLayoutId id="2147483873" r:id="rId84"/>
    <p:sldLayoutId id="2147483874" r:id="rId85"/>
    <p:sldLayoutId id="2147483875" r:id="rId86"/>
    <p:sldLayoutId id="2147483876" r:id="rId87"/>
    <p:sldLayoutId id="2147483877" r:id="rId88"/>
    <p:sldLayoutId id="2147483878" r:id="rId89"/>
    <p:sldLayoutId id="2147483880" r:id="rId90"/>
    <p:sldLayoutId id="2147483881" r:id="rId91"/>
    <p:sldLayoutId id="2147483882" r:id="rId92"/>
    <p:sldLayoutId id="2147483883" r:id="rId93"/>
    <p:sldLayoutId id="2147483887" r:id="rId94"/>
    <p:sldLayoutId id="2147483891" r:id="rId9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1.xml"/><Relationship Id="rId5" Type="http://schemas.openxmlformats.org/officeDocument/2006/relationships/image" Target="../media/image44.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1.xml"/><Relationship Id="rId6" Type="http://schemas.openxmlformats.org/officeDocument/2006/relationships/image" Target="../media/image40.png"/><Relationship Id="rId11" Type="http://schemas.openxmlformats.org/officeDocument/2006/relationships/image" Target="../media/image51.png"/><Relationship Id="rId5" Type="http://schemas.openxmlformats.org/officeDocument/2006/relationships/image" Target="../media/image1.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codespaces-teaching-template-py/blob/main/translations/es/.devcontainer/devcontainer.json" TargetMode="External"/><Relationship Id="rId2" Type="http://schemas.openxmlformats.org/officeDocument/2006/relationships/notesSlide" Target="../notesSlides/notesSlide13.xml"/><Relationship Id="rId1" Type="http://schemas.openxmlformats.org/officeDocument/2006/relationships/slideLayout" Target="../slideLayouts/slideLayout163.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4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1.xml"/><Relationship Id="rId5" Type="http://schemas.openxmlformats.org/officeDocument/2006/relationships/image" Target="../media/image5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 TargetMode="External"/><Relationship Id="rId2" Type="http://schemas.openxmlformats.org/officeDocument/2006/relationships/notesSlide" Target="../notesSlides/notesSlide17.xml"/><Relationship Id="rId1" Type="http://schemas.openxmlformats.org/officeDocument/2006/relationships/slideLayout" Target="../slideLayouts/slideLayout13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hyperlink" Target="https://docs.github.com/pt/codespaces/overview" TargetMode="External"/><Relationship Id="rId2" Type="http://schemas.openxmlformats.org/officeDocument/2006/relationships/notesSlide" Target="../notesSlides/notesSlide18.xml"/><Relationship Id="rId1" Type="http://schemas.openxmlformats.org/officeDocument/2006/relationships/slideLayout" Target="../slideLayouts/slideLayout131.xml"/><Relationship Id="rId6" Type="http://schemas.openxmlformats.org/officeDocument/2006/relationships/image" Target="../media/image57.png"/><Relationship Id="rId5" Type="http://schemas.openxmlformats.org/officeDocument/2006/relationships/image" Target="../media/image40.png"/><Relationship Id="rId4" Type="http://schemas.openxmlformats.org/officeDocument/2006/relationships/hyperlink" Target="https://docs.github.com/pt/codespaces/getting-started/quickstart"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53.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45.xml"/><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icrosoft/codespaces-teaching-template-py" TargetMode="External"/><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1.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codespaces-teaching-template-py/issues/new" TargetMode="External"/><Relationship Id="rId2" Type="http://schemas.openxmlformats.org/officeDocument/2006/relationships/notesSlide" Target="../notesSlides/notesSlide8.xml"/><Relationship Id="rId1" Type="http://schemas.openxmlformats.org/officeDocument/2006/relationships/slideLayout" Target="../slideLayouts/slideLayout150.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31.xml"/><Relationship Id="rId6" Type="http://schemas.openxmlformats.org/officeDocument/2006/relationships/image" Target="../media/image40.png"/><Relationship Id="rId5" Type="http://schemas.openxmlformats.org/officeDocument/2006/relationships/hyperlink" Target="https://github.com/microsoft/codespaces-teaching-template-py/generate" TargetMode="External"/><Relationship Id="rId4" Type="http://schemas.openxmlformats.org/officeDocument/2006/relationships/image" Target="../media/image22.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0"/>
        <p:cNvGrpSpPr/>
        <p:nvPr/>
      </p:nvGrpSpPr>
      <p:grpSpPr>
        <a:xfrm>
          <a:off x="0" y="0"/>
          <a:ext cx="0" cy="0"/>
          <a:chOff x="0" y="0"/>
          <a:chExt cx="0" cy="0"/>
        </a:xfrm>
      </p:grpSpPr>
      <p:sp>
        <p:nvSpPr>
          <p:cNvPr id="5091" name="Google Shape;5091;p253"/>
          <p:cNvSpPr txBox="1">
            <a:spLocks noGrp="1"/>
          </p:cNvSpPr>
          <p:nvPr>
            <p:ph type="title"/>
          </p:nvPr>
        </p:nvSpPr>
        <p:spPr>
          <a:xfrm>
            <a:off x="408421" y="1700250"/>
            <a:ext cx="4898365" cy="1743000"/>
          </a:xfrm>
          <a:prstGeom prst="rect">
            <a:avLst/>
          </a:prstGeom>
        </p:spPr>
        <p:txBody>
          <a:bodyPr spcFirstLastPara="1" wrap="square" lIns="34275" tIns="17150" rIns="34275" bIns="17150" anchor="ctr" anchorCtr="0">
            <a:noAutofit/>
          </a:bodyPr>
          <a:lstStyle/>
          <a:p>
            <a:pPr lvl="0">
              <a:lnSpc>
                <a:spcPct val="100000"/>
              </a:lnSpc>
            </a:pPr>
            <a:r>
              <a:rPr lang="en-US" sz="3600" dirty="0" err="1"/>
              <a:t>Ensinando</a:t>
            </a:r>
            <a:r>
              <a:rPr lang="en-US" sz="3600" dirty="0"/>
              <a:t> Python com </a:t>
            </a:r>
            <a:r>
              <a:rPr lang="en-US" sz="3600" dirty="0" err="1"/>
              <a:t>Codespaces</a:t>
            </a:r>
            <a:endParaRPr lang="en-US" sz="4000" dirty="0"/>
          </a:p>
        </p:txBody>
      </p:sp>
      <p:sp>
        <p:nvSpPr>
          <p:cNvPr id="5092" name="Google Shape;5092;p253"/>
          <p:cNvSpPr txBox="1">
            <a:spLocks noGrp="1"/>
          </p:cNvSpPr>
          <p:nvPr>
            <p:ph type="subTitle" idx="1"/>
          </p:nvPr>
        </p:nvSpPr>
        <p:spPr>
          <a:xfrm>
            <a:off x="473349" y="3997675"/>
            <a:ext cx="7760100" cy="594300"/>
          </a:xfrm>
          <a:prstGeom prst="rect">
            <a:avLst/>
          </a:prstGeom>
        </p:spPr>
        <p:txBody>
          <a:bodyPr spcFirstLastPara="1" wrap="square" lIns="91425" tIns="91425" rIns="91425" bIns="91425" anchor="ctr" anchorCtr="0">
            <a:noAutofit/>
          </a:bodyPr>
          <a:lstStyle/>
          <a:p>
            <a:pPr lvl="0"/>
            <a:r>
              <a:rPr lang="pt-BR" dirty="0"/>
              <a:t>Crie ou expanda um repositório pronto para uso para ensinar Python em minutos!</a:t>
            </a:r>
            <a:endParaRPr lang="en-US" dirty="0"/>
          </a:p>
        </p:txBody>
      </p:sp>
      <p:sp>
        <p:nvSpPr>
          <p:cNvPr id="2" name="TextBox 1">
            <a:extLst>
              <a:ext uri="{FF2B5EF4-FFF2-40B4-BE49-F238E27FC236}">
                <a16:creationId xmlns:a16="http://schemas.microsoft.com/office/drawing/2014/main" id="{36DECB6D-50D1-F8CB-E614-E7DE752A8219}"/>
              </a:ext>
            </a:extLst>
          </p:cNvPr>
          <p:cNvSpPr txBox="1"/>
          <p:nvPr/>
        </p:nvSpPr>
        <p:spPr>
          <a:xfrm>
            <a:off x="644769" y="4829908"/>
            <a:ext cx="184731" cy="307777"/>
          </a:xfrm>
          <a:prstGeom prst="rect">
            <a:avLst/>
          </a:prstGeom>
          <a:noFill/>
        </p:spPr>
        <p:txBody>
          <a:bodyPr wrap="none" rtlCol="0">
            <a:sp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4">
              <a:alphaModFix/>
            </a:blip>
            <a:srcRect/>
            <a:stretch/>
          </p:blipFill>
          <p:spPr>
            <a:xfrm>
              <a:off x="5158332" y="859375"/>
              <a:ext cx="6809819" cy="284335"/>
            </a:xfrm>
            <a:prstGeom prst="rect">
              <a:avLst/>
            </a:prstGeom>
            <a:noFill/>
            <a:ln>
              <a:noFill/>
            </a:ln>
          </p:spPr>
        </p:pic>
      </p:grpSp>
      <p:sp>
        <p:nvSpPr>
          <p:cNvPr id="5591" name="Google Shape;5591;p277"/>
          <p:cNvSpPr txBox="1">
            <a:spLocks noGrp="1"/>
          </p:cNvSpPr>
          <p:nvPr>
            <p:ph type="subTitle" idx="1"/>
          </p:nvPr>
        </p:nvSpPr>
        <p:spPr>
          <a:xfrm>
            <a:off x="360884" y="2113044"/>
            <a:ext cx="4870817" cy="458661"/>
          </a:xfrm>
          <a:prstGeom prst="rect">
            <a:avLst/>
          </a:prstGeom>
          <a:noFill/>
          <a:ln>
            <a:noFill/>
          </a:ln>
        </p:spPr>
        <p:txBody>
          <a:bodyPr spcFirstLastPara="1" wrap="square" lIns="91425" tIns="91425" rIns="91425" bIns="91425" anchor="ctr" anchorCtr="0">
            <a:noAutofit/>
          </a:bodyPr>
          <a:lstStyle/>
          <a:p>
            <a:pPr lvl="0"/>
            <a:r>
              <a:rPr lang="pt-BR" dirty="0">
                <a:solidFill>
                  <a:schemeClr val="dk2"/>
                </a:solidFill>
                <a:latin typeface="Roboto Mono"/>
                <a:ea typeface="Roboto Mono"/>
                <a:cs typeface="Roboto Mono"/>
                <a:sym typeface="Roboto Mono"/>
              </a:rPr>
              <a:t>Sua tela terá a seguinte aparência:
</a:t>
            </a:r>
            <a:endParaRPr lang="es-MX" sz="1400" dirty="0">
              <a:solidFill>
                <a:schemeClr val="dk2"/>
              </a:solidFill>
              <a:latin typeface="Roboto Mono"/>
              <a:ea typeface="Roboto Mono"/>
              <a:cs typeface="Roboto Mono"/>
              <a:sym typeface="Roboto Mono"/>
            </a:endParaRPr>
          </a:p>
        </p:txBody>
      </p:sp>
      <p:sp>
        <p:nvSpPr>
          <p:cNvPr id="10" name="Rectangle 9">
            <a:extLst>
              <a:ext uri="{FF2B5EF4-FFF2-40B4-BE49-F238E27FC236}">
                <a16:creationId xmlns:a16="http://schemas.microsoft.com/office/drawing/2014/main" id="{444FE590-5E29-571A-9C23-32FAFB3CC0BB}"/>
              </a:ext>
            </a:extLst>
          </p:cNvPr>
          <p:cNvSpPr/>
          <p:nvPr/>
        </p:nvSpPr>
        <p:spPr>
          <a:xfrm>
            <a:off x="6784081" y="3708224"/>
            <a:ext cx="2217557" cy="33813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pic>
        <p:nvPicPr>
          <p:cNvPr id="4" name="Picture 3">
            <a:extLst>
              <a:ext uri="{FF2B5EF4-FFF2-40B4-BE49-F238E27FC236}">
                <a16:creationId xmlns:a16="http://schemas.microsoft.com/office/drawing/2014/main" id="{E84BE307-F206-31FC-5B9D-1A5B7B9D255B}"/>
              </a:ext>
            </a:extLst>
          </p:cNvPr>
          <p:cNvPicPr>
            <a:picLocks noChangeAspect="1"/>
          </p:cNvPicPr>
          <p:nvPr/>
        </p:nvPicPr>
        <p:blipFill rotWithShape="1">
          <a:blip r:embed="rId5"/>
          <a:srcRect l="13253" t="5962"/>
          <a:stretch/>
        </p:blipFill>
        <p:spPr>
          <a:xfrm>
            <a:off x="5171157" y="1138919"/>
            <a:ext cx="4870817" cy="3526164"/>
          </a:xfrm>
          <a:prstGeom prst="rect">
            <a:avLst/>
          </a:prstGeom>
        </p:spPr>
      </p:pic>
    </p:spTree>
    <p:extLst>
      <p:ext uri="{BB962C8B-B14F-4D97-AF65-F5344CB8AC3E}">
        <p14:creationId xmlns:p14="http://schemas.microsoft.com/office/powerpoint/2010/main" val="396861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16"/>
        <p:cNvGrpSpPr/>
        <p:nvPr/>
      </p:nvGrpSpPr>
      <p:grpSpPr>
        <a:xfrm>
          <a:off x="0" y="0"/>
          <a:ext cx="0" cy="0"/>
          <a:chOff x="0" y="0"/>
          <a:chExt cx="0" cy="0"/>
        </a:xfrm>
      </p:grpSpPr>
      <p:sp>
        <p:nvSpPr>
          <p:cNvPr id="5217" name="Google Shape;5217;p258"/>
          <p:cNvSpPr txBox="1">
            <a:spLocks noGrp="1"/>
          </p:cNvSpPr>
          <p:nvPr>
            <p:ph type="title"/>
          </p:nvPr>
        </p:nvSpPr>
        <p:spPr>
          <a:xfrm>
            <a:off x="386125" y="1319250"/>
            <a:ext cx="4349100" cy="2505000"/>
          </a:xfrm>
          <a:prstGeom prst="rect">
            <a:avLst/>
          </a:prstGeom>
          <a:noFill/>
          <a:ln>
            <a:noFill/>
          </a:ln>
        </p:spPr>
        <p:txBody>
          <a:bodyPr spcFirstLastPara="1" wrap="square" lIns="91425" tIns="91425" rIns="91425" bIns="91425" anchor="ctr" anchorCtr="0">
            <a:noAutofit/>
          </a:bodyPr>
          <a:lstStyle/>
          <a:p>
            <a:pPr lvl="0"/>
            <a:r>
              <a:rPr lang="es-MX" sz="1600" dirty="0" err="1">
                <a:solidFill>
                  <a:schemeClr val="lt1"/>
                </a:solidFill>
                <a:latin typeface="Roboto Mono"/>
                <a:ea typeface="Roboto Mono"/>
                <a:cs typeface="Roboto Mono"/>
                <a:sym typeface="Roboto Mono"/>
              </a:rPr>
              <a:t>Personalize</a:t>
            </a:r>
            <a:r>
              <a:rPr lang="es-MX" sz="1600" dirty="0">
                <a:solidFill>
                  <a:schemeClr val="lt1"/>
                </a:solidFill>
                <a:latin typeface="Roboto Mono"/>
                <a:ea typeface="Roboto Mono"/>
                <a:cs typeface="Roboto Mono"/>
                <a:sym typeface="Roboto Mono"/>
              </a:rPr>
              <a:t> </a:t>
            </a:r>
            <a:r>
              <a:rPr lang="es-MX" sz="1600" dirty="0" err="1">
                <a:solidFill>
                  <a:schemeClr val="lt1"/>
                </a:solidFill>
                <a:latin typeface="Roboto Mono"/>
                <a:ea typeface="Roboto Mono"/>
                <a:cs typeface="Roboto Mono"/>
                <a:sym typeface="Roboto Mono"/>
              </a:rPr>
              <a:t>seu</a:t>
            </a:r>
            <a:r>
              <a:rPr lang="es-MX" sz="1600" dirty="0">
                <a:solidFill>
                  <a:schemeClr val="lt1"/>
                </a:solidFill>
                <a:latin typeface="Roboto Mono"/>
                <a:ea typeface="Roboto Mono"/>
                <a:cs typeface="Roboto Mono"/>
                <a:sym typeface="Roboto Mono"/>
              </a:rPr>
              <a:t>
</a:t>
            </a:r>
            <a:r>
              <a:rPr lang="es-MX" sz="3600" b="1" dirty="0" err="1">
                <a:solidFill>
                  <a:schemeClr val="lt1"/>
                </a:solidFill>
              </a:rPr>
              <a:t>Codespace</a:t>
            </a:r>
            <a:endParaRPr sz="3600" b="1" dirty="0">
              <a:solidFill>
                <a:schemeClr val="lt1"/>
              </a:solidFill>
            </a:endParaRPr>
          </a:p>
        </p:txBody>
      </p:sp>
      <p:pic>
        <p:nvPicPr>
          <p:cNvPr id="5218" name="Google Shape;5218;p258"/>
          <p:cNvPicPr preferRelativeResize="0"/>
          <p:nvPr/>
        </p:nvPicPr>
        <p:blipFill>
          <a:blip r:embed="rId3">
            <a:alphaModFix/>
          </a:blip>
          <a:stretch>
            <a:fillRect/>
          </a:stretch>
        </p:blipFill>
        <p:spPr>
          <a:xfrm>
            <a:off x="4878113" y="518750"/>
            <a:ext cx="4103974" cy="4105979"/>
          </a:xfrm>
          <a:prstGeom prst="rect">
            <a:avLst/>
          </a:prstGeom>
          <a:noFill/>
          <a:ln>
            <a:noFill/>
          </a:ln>
        </p:spPr>
      </p:pic>
      <p:pic>
        <p:nvPicPr>
          <p:cNvPr id="5219" name="Google Shape;5219;p258"/>
          <p:cNvPicPr preferRelativeResize="0"/>
          <p:nvPr/>
        </p:nvPicPr>
        <p:blipFill rotWithShape="1">
          <a:blip r:embed="rId4">
            <a:alphaModFix/>
          </a:blip>
          <a:srcRect/>
          <a:stretch/>
        </p:blipFill>
        <p:spPr>
          <a:xfrm>
            <a:off x="5160651" y="802290"/>
            <a:ext cx="3538898" cy="3538898"/>
          </a:xfrm>
          <a:prstGeom prst="rect">
            <a:avLst/>
          </a:prstGeom>
          <a:noFill/>
          <a:ln>
            <a:noFill/>
          </a:ln>
        </p:spPr>
      </p:pic>
      <p:pic>
        <p:nvPicPr>
          <p:cNvPr id="5220" name="Google Shape;5220;p258" descr="Image"/>
          <p:cNvPicPr preferRelativeResize="0"/>
          <p:nvPr/>
        </p:nvPicPr>
        <p:blipFill rotWithShape="1">
          <a:blip r:embed="rId5">
            <a:alphaModFix/>
          </a:blip>
          <a:srcRect/>
          <a:stretch/>
        </p:blipFill>
        <p:spPr>
          <a:xfrm>
            <a:off x="6451267" y="2104752"/>
            <a:ext cx="957626" cy="933975"/>
          </a:xfrm>
          <a:prstGeom prst="rect">
            <a:avLst/>
          </a:prstGeom>
          <a:noFill/>
          <a:ln>
            <a:noFill/>
          </a:ln>
        </p:spPr>
      </p:pic>
      <p:grpSp>
        <p:nvGrpSpPr>
          <p:cNvPr id="5221" name="Google Shape;5221;p258"/>
          <p:cNvGrpSpPr/>
          <p:nvPr/>
        </p:nvGrpSpPr>
        <p:grpSpPr>
          <a:xfrm>
            <a:off x="5673225" y="1464912"/>
            <a:ext cx="742500" cy="516825"/>
            <a:chOff x="5544750" y="1483962"/>
            <a:chExt cx="742500" cy="516825"/>
          </a:xfrm>
        </p:grpSpPr>
        <p:sp>
          <p:nvSpPr>
            <p:cNvPr id="5222" name="Google Shape;5222;p258"/>
            <p:cNvSpPr txBox="1"/>
            <p:nvPr/>
          </p:nvSpPr>
          <p:spPr>
            <a:xfrm>
              <a:off x="5544750" y="1662088"/>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code</a:t>
              </a:r>
              <a:endParaRPr sz="1000">
                <a:solidFill>
                  <a:schemeClr val="lt1"/>
                </a:solidFill>
              </a:endParaRPr>
            </a:p>
          </p:txBody>
        </p:sp>
        <p:pic>
          <p:nvPicPr>
            <p:cNvPr id="5223" name="Google Shape;5223;p258"/>
            <p:cNvPicPr preferRelativeResize="0"/>
            <p:nvPr/>
          </p:nvPicPr>
          <p:blipFill rotWithShape="1">
            <a:blip r:embed="rId6">
              <a:alphaModFix/>
            </a:blip>
            <a:srcRect/>
            <a:stretch/>
          </p:blipFill>
          <p:spPr>
            <a:xfrm>
              <a:off x="5792351" y="1483962"/>
              <a:ext cx="247289" cy="246602"/>
            </a:xfrm>
            <a:prstGeom prst="rect">
              <a:avLst/>
            </a:prstGeom>
            <a:noFill/>
            <a:ln>
              <a:noFill/>
            </a:ln>
          </p:spPr>
        </p:pic>
      </p:grpSp>
      <p:grpSp>
        <p:nvGrpSpPr>
          <p:cNvPr id="5224" name="Google Shape;5224;p258"/>
          <p:cNvGrpSpPr/>
          <p:nvPr/>
        </p:nvGrpSpPr>
        <p:grpSpPr>
          <a:xfrm>
            <a:off x="7423356" y="3244842"/>
            <a:ext cx="742500" cy="530571"/>
            <a:chOff x="7408900" y="3223417"/>
            <a:chExt cx="742500" cy="530571"/>
          </a:xfrm>
        </p:grpSpPr>
        <p:sp>
          <p:nvSpPr>
            <p:cNvPr id="5225" name="Google Shape;5225;p258"/>
            <p:cNvSpPr txBox="1"/>
            <p:nvPr/>
          </p:nvSpPr>
          <p:spPr>
            <a:xfrm>
              <a:off x="7408900" y="3415288"/>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deploy</a:t>
              </a:r>
              <a:endParaRPr sz="1000">
                <a:solidFill>
                  <a:schemeClr val="lt1"/>
                </a:solidFill>
              </a:endParaRPr>
            </a:p>
          </p:txBody>
        </p:sp>
        <p:pic>
          <p:nvPicPr>
            <p:cNvPr id="5226" name="Google Shape;5226;p258"/>
            <p:cNvPicPr preferRelativeResize="0"/>
            <p:nvPr/>
          </p:nvPicPr>
          <p:blipFill rotWithShape="1">
            <a:blip r:embed="rId7">
              <a:alphaModFix/>
            </a:blip>
            <a:srcRect/>
            <a:stretch/>
          </p:blipFill>
          <p:spPr>
            <a:xfrm>
              <a:off x="7654163" y="3223417"/>
              <a:ext cx="251973" cy="252010"/>
            </a:xfrm>
            <a:prstGeom prst="rect">
              <a:avLst/>
            </a:prstGeom>
            <a:noFill/>
            <a:ln>
              <a:noFill/>
            </a:ln>
          </p:spPr>
        </p:pic>
      </p:grpSp>
      <p:grpSp>
        <p:nvGrpSpPr>
          <p:cNvPr id="5227" name="Google Shape;5227;p258"/>
          <p:cNvGrpSpPr/>
          <p:nvPr/>
        </p:nvGrpSpPr>
        <p:grpSpPr>
          <a:xfrm>
            <a:off x="5306600" y="2336288"/>
            <a:ext cx="3246975" cy="534654"/>
            <a:chOff x="5306600" y="2336277"/>
            <a:chExt cx="3246975" cy="534654"/>
          </a:xfrm>
        </p:grpSpPr>
        <p:sp>
          <p:nvSpPr>
            <p:cNvPr id="5228" name="Google Shape;5228;p258"/>
            <p:cNvSpPr txBox="1"/>
            <p:nvPr/>
          </p:nvSpPr>
          <p:spPr>
            <a:xfrm>
              <a:off x="7811075" y="2532231"/>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release</a:t>
              </a:r>
              <a:endParaRPr sz="1000">
                <a:solidFill>
                  <a:schemeClr val="lt1"/>
                </a:solidFill>
              </a:endParaRPr>
            </a:p>
          </p:txBody>
        </p:sp>
        <p:sp>
          <p:nvSpPr>
            <p:cNvPr id="5229" name="Google Shape;5229;p258"/>
            <p:cNvSpPr txBox="1"/>
            <p:nvPr/>
          </p:nvSpPr>
          <p:spPr>
            <a:xfrm>
              <a:off x="5306600" y="2532231"/>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plan</a:t>
              </a:r>
              <a:endParaRPr sz="1000">
                <a:solidFill>
                  <a:schemeClr val="lt1"/>
                </a:solidFill>
              </a:endParaRPr>
            </a:p>
          </p:txBody>
        </p:sp>
        <p:pic>
          <p:nvPicPr>
            <p:cNvPr id="5230" name="Google Shape;5230;p258"/>
            <p:cNvPicPr preferRelativeResize="0"/>
            <p:nvPr/>
          </p:nvPicPr>
          <p:blipFill rotWithShape="1">
            <a:blip r:embed="rId8">
              <a:alphaModFix/>
            </a:blip>
            <a:srcRect/>
            <a:stretch/>
          </p:blipFill>
          <p:spPr>
            <a:xfrm>
              <a:off x="5551853" y="2336277"/>
              <a:ext cx="251973" cy="252010"/>
            </a:xfrm>
            <a:prstGeom prst="rect">
              <a:avLst/>
            </a:prstGeom>
            <a:noFill/>
            <a:ln>
              <a:noFill/>
            </a:ln>
          </p:spPr>
        </p:pic>
        <p:pic>
          <p:nvPicPr>
            <p:cNvPr id="5231" name="Google Shape;5231;p258"/>
            <p:cNvPicPr preferRelativeResize="0"/>
            <p:nvPr/>
          </p:nvPicPr>
          <p:blipFill rotWithShape="1">
            <a:blip r:embed="rId9">
              <a:alphaModFix/>
            </a:blip>
            <a:srcRect/>
            <a:stretch/>
          </p:blipFill>
          <p:spPr>
            <a:xfrm>
              <a:off x="8056356" y="2338981"/>
              <a:ext cx="247289" cy="246602"/>
            </a:xfrm>
            <a:prstGeom prst="rect">
              <a:avLst/>
            </a:prstGeom>
            <a:noFill/>
            <a:ln>
              <a:noFill/>
            </a:ln>
          </p:spPr>
        </p:pic>
      </p:grpSp>
      <p:grpSp>
        <p:nvGrpSpPr>
          <p:cNvPr id="5232" name="Google Shape;5232;p258"/>
          <p:cNvGrpSpPr/>
          <p:nvPr/>
        </p:nvGrpSpPr>
        <p:grpSpPr>
          <a:xfrm>
            <a:off x="5673225" y="3192442"/>
            <a:ext cx="742500" cy="537721"/>
            <a:chOff x="5685138" y="3235317"/>
            <a:chExt cx="742500" cy="537721"/>
          </a:xfrm>
        </p:grpSpPr>
        <p:sp>
          <p:nvSpPr>
            <p:cNvPr id="5233" name="Google Shape;5233;p258"/>
            <p:cNvSpPr txBox="1"/>
            <p:nvPr/>
          </p:nvSpPr>
          <p:spPr>
            <a:xfrm>
              <a:off x="5685138" y="3434338"/>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monitor</a:t>
              </a:r>
              <a:endParaRPr sz="1000">
                <a:solidFill>
                  <a:schemeClr val="lt1"/>
                </a:solidFill>
              </a:endParaRPr>
            </a:p>
          </p:txBody>
        </p:sp>
        <p:pic>
          <p:nvPicPr>
            <p:cNvPr id="5234" name="Google Shape;5234;p258"/>
            <p:cNvPicPr preferRelativeResize="0"/>
            <p:nvPr/>
          </p:nvPicPr>
          <p:blipFill rotWithShape="1">
            <a:blip r:embed="rId10">
              <a:alphaModFix/>
            </a:blip>
            <a:srcRect/>
            <a:stretch/>
          </p:blipFill>
          <p:spPr>
            <a:xfrm>
              <a:off x="5930396" y="3235317"/>
              <a:ext cx="251973" cy="252010"/>
            </a:xfrm>
            <a:prstGeom prst="rect">
              <a:avLst/>
            </a:prstGeom>
            <a:noFill/>
            <a:ln>
              <a:noFill/>
            </a:ln>
          </p:spPr>
        </p:pic>
      </p:grpSp>
      <p:grpSp>
        <p:nvGrpSpPr>
          <p:cNvPr id="5235" name="Google Shape;5235;p258"/>
          <p:cNvGrpSpPr/>
          <p:nvPr/>
        </p:nvGrpSpPr>
        <p:grpSpPr>
          <a:xfrm>
            <a:off x="6634750" y="1110117"/>
            <a:ext cx="590700" cy="528783"/>
            <a:chOff x="6702175" y="1110117"/>
            <a:chExt cx="590700" cy="528783"/>
          </a:xfrm>
        </p:grpSpPr>
        <p:sp>
          <p:nvSpPr>
            <p:cNvPr id="5236" name="Google Shape;5236;p258"/>
            <p:cNvSpPr txBox="1"/>
            <p:nvPr/>
          </p:nvSpPr>
          <p:spPr>
            <a:xfrm>
              <a:off x="6702175" y="1300200"/>
              <a:ext cx="590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build</a:t>
              </a:r>
              <a:endParaRPr sz="1000">
                <a:solidFill>
                  <a:schemeClr val="lt1"/>
                </a:solidFill>
              </a:endParaRPr>
            </a:p>
          </p:txBody>
        </p:sp>
        <p:pic>
          <p:nvPicPr>
            <p:cNvPr id="5237" name="Google Shape;5237;p258"/>
            <p:cNvPicPr preferRelativeResize="0"/>
            <p:nvPr/>
          </p:nvPicPr>
          <p:blipFill rotWithShape="1">
            <a:blip r:embed="rId11">
              <a:alphaModFix/>
            </a:blip>
            <a:srcRect/>
            <a:stretch/>
          </p:blipFill>
          <p:spPr>
            <a:xfrm>
              <a:off x="6871542" y="1110117"/>
              <a:ext cx="251973" cy="252010"/>
            </a:xfrm>
            <a:prstGeom prst="rect">
              <a:avLst/>
            </a:prstGeom>
            <a:noFill/>
            <a:ln>
              <a:noFill/>
            </a:ln>
          </p:spPr>
        </p:pic>
      </p:grpSp>
      <p:grpSp>
        <p:nvGrpSpPr>
          <p:cNvPr id="5238" name="Google Shape;5238;p258"/>
          <p:cNvGrpSpPr/>
          <p:nvPr/>
        </p:nvGrpSpPr>
        <p:grpSpPr>
          <a:xfrm>
            <a:off x="6550399" y="3618901"/>
            <a:ext cx="742500" cy="521475"/>
            <a:chOff x="6550375" y="3618900"/>
            <a:chExt cx="742500" cy="521475"/>
          </a:xfrm>
        </p:grpSpPr>
        <p:sp>
          <p:nvSpPr>
            <p:cNvPr id="5239" name="Google Shape;5239;p258"/>
            <p:cNvSpPr txBox="1"/>
            <p:nvPr/>
          </p:nvSpPr>
          <p:spPr>
            <a:xfrm>
              <a:off x="6550375" y="3801675"/>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operate</a:t>
              </a:r>
              <a:endParaRPr sz="1000">
                <a:solidFill>
                  <a:schemeClr val="lt1"/>
                </a:solidFill>
              </a:endParaRPr>
            </a:p>
          </p:txBody>
        </p:sp>
        <p:pic>
          <p:nvPicPr>
            <p:cNvPr id="5240" name="Google Shape;5240;p258"/>
            <p:cNvPicPr preferRelativeResize="0"/>
            <p:nvPr/>
          </p:nvPicPr>
          <p:blipFill rotWithShape="1">
            <a:blip r:embed="rId12">
              <a:alphaModFix/>
            </a:blip>
            <a:srcRect/>
            <a:stretch/>
          </p:blipFill>
          <p:spPr>
            <a:xfrm>
              <a:off x="6792419" y="3618901"/>
              <a:ext cx="258427" cy="256032"/>
            </a:xfrm>
            <a:prstGeom prst="rect">
              <a:avLst/>
            </a:prstGeom>
            <a:noFill/>
            <a:ln>
              <a:noFill/>
            </a:ln>
          </p:spPr>
        </p:pic>
      </p:grpSp>
      <p:grpSp>
        <p:nvGrpSpPr>
          <p:cNvPr id="5241" name="Google Shape;5241;p258"/>
          <p:cNvGrpSpPr/>
          <p:nvPr/>
        </p:nvGrpSpPr>
        <p:grpSpPr>
          <a:xfrm>
            <a:off x="7499256" y="1464892"/>
            <a:ext cx="590700" cy="549895"/>
            <a:chOff x="7453450" y="1472330"/>
            <a:chExt cx="590700" cy="549895"/>
          </a:xfrm>
        </p:grpSpPr>
        <p:sp>
          <p:nvSpPr>
            <p:cNvPr id="5242" name="Google Shape;5242;p258"/>
            <p:cNvSpPr txBox="1"/>
            <p:nvPr/>
          </p:nvSpPr>
          <p:spPr>
            <a:xfrm>
              <a:off x="7453450" y="1683525"/>
              <a:ext cx="590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test</a:t>
              </a:r>
              <a:endParaRPr sz="1000">
                <a:solidFill>
                  <a:schemeClr val="lt1"/>
                </a:solidFill>
              </a:endParaRPr>
            </a:p>
          </p:txBody>
        </p:sp>
        <p:pic>
          <p:nvPicPr>
            <p:cNvPr id="5243" name="Google Shape;5243;p258"/>
            <p:cNvPicPr preferRelativeResize="0"/>
            <p:nvPr/>
          </p:nvPicPr>
          <p:blipFill rotWithShape="1">
            <a:blip r:embed="rId13">
              <a:alphaModFix/>
            </a:blip>
            <a:srcRect/>
            <a:stretch/>
          </p:blipFill>
          <p:spPr>
            <a:xfrm>
              <a:off x="7622462" y="1472330"/>
              <a:ext cx="252690" cy="256032"/>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2"/>
        <p:cNvGrpSpPr/>
        <p:nvPr/>
      </p:nvGrpSpPr>
      <p:grpSpPr>
        <a:xfrm>
          <a:off x="0" y="0"/>
          <a:ext cx="0" cy="0"/>
          <a:chOff x="0" y="0"/>
          <a:chExt cx="0" cy="0"/>
        </a:xfrm>
      </p:grpSpPr>
      <p:sp>
        <p:nvSpPr>
          <p:cNvPr id="5293" name="Google Shape;5293;p261"/>
          <p:cNvSpPr txBox="1">
            <a:spLocks noGrp="1"/>
          </p:cNvSpPr>
          <p:nvPr>
            <p:ph type="subTitle" idx="4"/>
          </p:nvPr>
        </p:nvSpPr>
        <p:spPr>
          <a:xfrm>
            <a:off x="471300" y="2961723"/>
            <a:ext cx="6631464" cy="475545"/>
          </a:xfrm>
          <a:prstGeom prst="rect">
            <a:avLst/>
          </a:prstGeom>
        </p:spPr>
        <p:txBody>
          <a:bodyPr spcFirstLastPara="1" wrap="square" lIns="91425" tIns="91425" rIns="91425" bIns="91425" anchor="ctr" anchorCtr="0">
            <a:noAutofit/>
          </a:bodyPr>
          <a:lstStyle/>
          <a:p>
            <a:pPr lvl="0" algn="l"/>
            <a:r>
              <a:rPr lang="es-MX" sz="2800" dirty="0">
                <a:solidFill>
                  <a:schemeClr val="accent5"/>
                </a:solidFill>
              </a:rPr>
              <a:t>2. Adicionar </a:t>
            </a:r>
            <a:r>
              <a:rPr lang="es-MX" sz="2800" dirty="0" err="1">
                <a:solidFill>
                  <a:schemeClr val="accent5"/>
                </a:solidFill>
              </a:rPr>
              <a:t>uma</a:t>
            </a:r>
            <a:r>
              <a:rPr lang="es-MX" sz="2800" dirty="0">
                <a:solidFill>
                  <a:schemeClr val="accent5"/>
                </a:solidFill>
              </a:rPr>
              <a:t> </a:t>
            </a:r>
            <a:r>
              <a:rPr lang="es-MX" sz="2800" dirty="0" err="1">
                <a:solidFill>
                  <a:schemeClr val="accent5"/>
                </a:solidFill>
              </a:rPr>
              <a:t>extensão</a:t>
            </a:r>
            <a:endParaRPr lang="es-MX" sz="2800" dirty="0">
              <a:solidFill>
                <a:schemeClr val="accent5"/>
              </a:solidFill>
            </a:endParaRPr>
          </a:p>
        </p:txBody>
      </p:sp>
      <p:sp>
        <p:nvSpPr>
          <p:cNvPr id="5294" name="Google Shape;5294;p261"/>
          <p:cNvSpPr txBox="1">
            <a:spLocks noGrp="1"/>
          </p:cNvSpPr>
          <p:nvPr>
            <p:ph type="subTitle" idx="1"/>
          </p:nvPr>
        </p:nvSpPr>
        <p:spPr>
          <a:xfrm>
            <a:off x="471300" y="2247536"/>
            <a:ext cx="8201400" cy="648428"/>
          </a:xfrm>
          <a:prstGeom prst="rect">
            <a:avLst/>
          </a:prstGeom>
        </p:spPr>
        <p:txBody>
          <a:bodyPr spcFirstLastPara="1" wrap="square" lIns="91425" tIns="91425" rIns="91425" bIns="91425" anchor="ctr" anchorCtr="0">
            <a:noAutofit/>
          </a:bodyPr>
          <a:lstStyle/>
          <a:p>
            <a:pPr lvl="0" algn="l"/>
            <a:r>
              <a:rPr lang="en-US" sz="2800" dirty="0"/>
              <a:t>1. </a:t>
            </a:r>
            <a:r>
              <a:rPr lang="pt-BR" sz="2800" dirty="0"/>
              <a:t>Alterar a versão instalada do Python</a:t>
            </a:r>
            <a:endParaRPr lang="es-MX" sz="2800" dirty="0"/>
          </a:p>
        </p:txBody>
      </p:sp>
      <p:sp>
        <p:nvSpPr>
          <p:cNvPr id="5299" name="Google Shape;5299;p261"/>
          <p:cNvSpPr txBox="1">
            <a:spLocks noGrp="1"/>
          </p:cNvSpPr>
          <p:nvPr>
            <p:ph type="title"/>
          </p:nvPr>
        </p:nvSpPr>
        <p:spPr>
          <a:xfrm>
            <a:off x="471300" y="538225"/>
            <a:ext cx="7177200" cy="13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dirty="0" err="1">
                <a:solidFill>
                  <a:schemeClr val="tx1"/>
                </a:solidFill>
              </a:rPr>
              <a:t>Personalize</a:t>
            </a:r>
            <a:r>
              <a:rPr lang="es-MX" sz="3600" b="1" dirty="0">
                <a:solidFill>
                  <a:schemeClr val="tx1"/>
                </a:solidFill>
              </a:rPr>
              <a:t> </a:t>
            </a:r>
            <a:r>
              <a:rPr lang="es-MX" sz="3600" b="1" dirty="0" err="1">
                <a:solidFill>
                  <a:schemeClr val="tx1"/>
                </a:solidFill>
              </a:rPr>
              <a:t>seu</a:t>
            </a:r>
            <a:r>
              <a:rPr lang="es-MX" sz="3600" b="1" dirty="0">
                <a:solidFill>
                  <a:schemeClr val="tx1"/>
                </a:solidFill>
              </a:rPr>
              <a:t> </a:t>
            </a:r>
            <a:r>
              <a:rPr lang="es-MX" sz="3600" b="1" dirty="0" err="1">
                <a:solidFill>
                  <a:schemeClr val="tx1"/>
                </a:solidFill>
              </a:rPr>
              <a:t>Codespace</a:t>
            </a:r>
            <a:endParaRPr lang="es-MX" sz="3600" b="1" dirty="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0"/>
        <p:cNvGrpSpPr/>
        <p:nvPr/>
      </p:nvGrpSpPr>
      <p:grpSpPr>
        <a:xfrm>
          <a:off x="0" y="0"/>
          <a:ext cx="0" cy="0"/>
          <a:chOff x="0" y="0"/>
          <a:chExt cx="0" cy="0"/>
        </a:xfrm>
      </p:grpSpPr>
      <p:sp>
        <p:nvSpPr>
          <p:cNvPr id="5691" name="Google Shape;5691;p285"/>
          <p:cNvSpPr txBox="1">
            <a:spLocks noGrp="1"/>
          </p:cNvSpPr>
          <p:nvPr>
            <p:ph type="title"/>
          </p:nvPr>
        </p:nvSpPr>
        <p:spPr>
          <a:xfrm>
            <a:off x="532500" y="2482492"/>
            <a:ext cx="3583200" cy="6018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s-MX" dirty="0"/>
              <a:t>Paso 1</a:t>
            </a:r>
          </a:p>
        </p:txBody>
      </p:sp>
      <p:sp>
        <p:nvSpPr>
          <p:cNvPr id="5692" name="Google Shape;5692;p285"/>
          <p:cNvSpPr txBox="1">
            <a:spLocks noGrp="1"/>
          </p:cNvSpPr>
          <p:nvPr>
            <p:ph type="subTitle" idx="1"/>
          </p:nvPr>
        </p:nvSpPr>
        <p:spPr>
          <a:xfrm>
            <a:off x="5102350" y="1645925"/>
            <a:ext cx="3717900" cy="292500"/>
          </a:xfrm>
          <a:prstGeom prst="rect">
            <a:avLst/>
          </a:prstGeom>
        </p:spPr>
        <p:txBody>
          <a:bodyPr spcFirstLastPara="1" wrap="square" lIns="91425" tIns="91425" rIns="91425" bIns="91425" anchor="ctr" anchorCtr="0">
            <a:noAutofit/>
          </a:bodyPr>
          <a:lstStyle/>
          <a:p>
            <a:r>
              <a:rPr lang="es-MX" sz="1400" dirty="0">
                <a:solidFill>
                  <a:schemeClr val="tx1"/>
                </a:solidFill>
                <a:latin typeface="+mn-lt"/>
              </a:rPr>
              <a:t>Abrir </a:t>
            </a:r>
            <a:r>
              <a:rPr lang="es-MX" sz="1400" b="0" i="0" u="none" strike="noStrike" dirty="0">
                <a:solidFill>
                  <a:srgbClr val="55D264"/>
                </a:solidFill>
                <a:effectLst/>
                <a:latin typeface="+mn-lt"/>
                <a:hlinkClick r:id="rId3">
                  <a:extLst>
                    <a:ext uri="{A12FA001-AC4F-418D-AE19-62706E023703}">
                      <ahyp:hlinkClr xmlns:ahyp="http://schemas.microsoft.com/office/drawing/2018/hyperlinkcolor" val="tx"/>
                    </a:ext>
                  </a:extLst>
                </a:hlinkClick>
              </a:rPr>
              <a:t>.</a:t>
            </a:r>
            <a:r>
              <a:rPr lang="es-MX" sz="1400" b="0" i="0" u="none" strike="noStrike" dirty="0" err="1">
                <a:solidFill>
                  <a:srgbClr val="55D264"/>
                </a:solidFill>
                <a:effectLst/>
                <a:latin typeface="+mn-lt"/>
                <a:hlinkClick r:id="rId3">
                  <a:extLst>
                    <a:ext uri="{A12FA001-AC4F-418D-AE19-62706E023703}">
                      <ahyp:hlinkClr xmlns:ahyp="http://schemas.microsoft.com/office/drawing/2018/hyperlinkcolor" val="tx"/>
                    </a:ext>
                  </a:extLst>
                </a:hlinkClick>
              </a:rPr>
              <a:t>devcontainer</a:t>
            </a:r>
            <a:r>
              <a:rPr lang="es-MX" sz="1400" b="0" i="0" u="none" strike="noStrike" dirty="0">
                <a:solidFill>
                  <a:srgbClr val="55D264"/>
                </a:solidFill>
                <a:effectLst/>
                <a:latin typeface="+mn-lt"/>
                <a:hlinkClick r:id="rId3">
                  <a:extLst>
                    <a:ext uri="{A12FA001-AC4F-418D-AE19-62706E023703}">
                      <ahyp:hlinkClr xmlns:ahyp="http://schemas.microsoft.com/office/drawing/2018/hyperlinkcolor" val="tx"/>
                    </a:ext>
                  </a:extLst>
                </a:hlinkClick>
              </a:rPr>
              <a:t>/</a:t>
            </a:r>
            <a:r>
              <a:rPr lang="es-MX" sz="1400" b="0" i="0" u="none" strike="noStrike" dirty="0" err="1">
                <a:solidFill>
                  <a:schemeClr val="accent3">
                    <a:lumMod val="75000"/>
                  </a:schemeClr>
                </a:solidFill>
                <a:effectLst/>
                <a:latin typeface="+mn-lt"/>
                <a:hlinkClick r:id="rId3">
                  <a:extLst>
                    <a:ext uri="{A12FA001-AC4F-418D-AE19-62706E023703}">
                      <ahyp:hlinkClr xmlns:ahyp="http://schemas.microsoft.com/office/drawing/2018/hyperlinkcolor" val="tx"/>
                    </a:ext>
                  </a:extLst>
                </a:hlinkClick>
              </a:rPr>
              <a:t>devcontainer.json</a:t>
            </a:r>
            <a:r>
              <a:rPr lang="es-MX" sz="1400" b="0" i="0" dirty="0">
                <a:solidFill>
                  <a:schemeClr val="accent3">
                    <a:lumMod val="75000"/>
                  </a:schemeClr>
                </a:solidFill>
                <a:effectLst/>
                <a:latin typeface="+mn-lt"/>
              </a:rPr>
              <a:t> </a:t>
            </a:r>
            <a:r>
              <a:rPr lang="pt-BR" sz="1400" dirty="0">
                <a:solidFill>
                  <a:schemeClr val="tx1"/>
                </a:solidFill>
                <a:latin typeface="+mn-lt"/>
              </a:rPr>
              <a:t>e substitui a seguinte seção:</a:t>
            </a:r>
            <a:endParaRPr lang="es-MX" sz="1400" b="0" i="0" dirty="0">
              <a:solidFill>
                <a:schemeClr val="tx1"/>
              </a:solidFill>
              <a:effectLst/>
              <a:latin typeface="+mn-lt"/>
            </a:endParaRPr>
          </a:p>
        </p:txBody>
      </p:sp>
      <p:sp>
        <p:nvSpPr>
          <p:cNvPr id="5693" name="Google Shape;5693;p285"/>
          <p:cNvSpPr txBox="1">
            <a:spLocks noGrp="1"/>
          </p:cNvSpPr>
          <p:nvPr>
            <p:ph type="subTitle" idx="1"/>
          </p:nvPr>
        </p:nvSpPr>
        <p:spPr>
          <a:xfrm>
            <a:off x="5102350" y="2190000"/>
            <a:ext cx="3717900" cy="29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1800"/>
              </a:spcBef>
              <a:spcAft>
                <a:spcPts val="0"/>
              </a:spcAft>
              <a:buClr>
                <a:schemeClr val="dk1"/>
              </a:buClr>
              <a:buSzPts val="1200"/>
              <a:buFont typeface="Helvetica Neue"/>
              <a:buNone/>
            </a:pPr>
            <a:r>
              <a:rPr lang="es-MX" sz="1400" dirty="0">
                <a:solidFill>
                  <a:schemeClr val="dk1"/>
                </a:solidFill>
              </a:rPr>
              <a:t>“VARIANT”: </a:t>
            </a:r>
            <a:r>
              <a:rPr lang="es-MX" sz="1400" dirty="0">
                <a:solidFill>
                  <a:srgbClr val="00B0F0"/>
                </a:solidFill>
              </a:rPr>
              <a:t>“3.8-bullseye”</a:t>
            </a:r>
          </a:p>
          <a:p>
            <a:pPr marL="0" lvl="0" indent="0" algn="l" rtl="0">
              <a:lnSpc>
                <a:spcPct val="100000"/>
              </a:lnSpc>
              <a:spcBef>
                <a:spcPts val="0"/>
              </a:spcBef>
              <a:spcAft>
                <a:spcPts val="0"/>
              </a:spcAft>
              <a:buNone/>
            </a:pPr>
            <a:endParaRPr lang="es-MX" sz="1800" dirty="0"/>
          </a:p>
        </p:txBody>
      </p:sp>
      <p:sp>
        <p:nvSpPr>
          <p:cNvPr id="5694" name="Google Shape;5694;p285"/>
          <p:cNvSpPr txBox="1">
            <a:spLocks noGrp="1"/>
          </p:cNvSpPr>
          <p:nvPr>
            <p:ph type="subTitle" idx="3"/>
          </p:nvPr>
        </p:nvSpPr>
        <p:spPr>
          <a:xfrm>
            <a:off x="5102350" y="2777962"/>
            <a:ext cx="3583200" cy="292500"/>
          </a:xfrm>
          <a:prstGeom prst="rect">
            <a:avLst/>
          </a:prstGeom>
        </p:spPr>
        <p:txBody>
          <a:bodyPr spcFirstLastPara="1" wrap="square" lIns="91425" tIns="91425" rIns="91425" bIns="91425" anchor="ctr" anchorCtr="0">
            <a:noAutofit/>
          </a:bodyPr>
          <a:lstStyle/>
          <a:p>
            <a:pPr lvl="0">
              <a:spcBef>
                <a:spcPts val="1800"/>
              </a:spcBef>
              <a:buClr>
                <a:schemeClr val="dk1"/>
              </a:buClr>
              <a:buSzPts val="1200"/>
            </a:pPr>
            <a:r>
              <a:rPr lang="es-MX" sz="1400" dirty="0" err="1">
                <a:solidFill>
                  <a:schemeClr val="dk1"/>
                </a:solidFill>
              </a:rPr>
              <a:t>Com</a:t>
            </a:r>
            <a:r>
              <a:rPr lang="es-MX" sz="1400" dirty="0">
                <a:solidFill>
                  <a:schemeClr val="dk1"/>
                </a:solidFill>
              </a:rPr>
              <a:t> as </a:t>
            </a:r>
            <a:r>
              <a:rPr lang="es-MX" sz="1400" dirty="0" err="1">
                <a:solidFill>
                  <a:schemeClr val="dk1"/>
                </a:solidFill>
              </a:rPr>
              <a:t>seguintes</a:t>
            </a:r>
            <a:r>
              <a:rPr lang="es-MX" sz="1400" dirty="0">
                <a:solidFill>
                  <a:schemeClr val="dk1"/>
                </a:solidFill>
              </a:rPr>
              <a:t> </a:t>
            </a:r>
            <a:r>
              <a:rPr lang="es-MX" sz="1400" dirty="0" err="1">
                <a:solidFill>
                  <a:schemeClr val="dk1"/>
                </a:solidFill>
              </a:rPr>
              <a:t>instruções</a:t>
            </a:r>
            <a:r>
              <a:rPr lang="es-MX" sz="1400" dirty="0">
                <a:solidFill>
                  <a:schemeClr val="dk1"/>
                </a:solidFill>
              </a:rPr>
              <a:t>:
</a:t>
            </a:r>
            <a:endParaRPr lang="es-MX" dirty="0"/>
          </a:p>
        </p:txBody>
      </p:sp>
      <p:sp>
        <p:nvSpPr>
          <p:cNvPr id="5695" name="Google Shape;5695;p285"/>
          <p:cNvSpPr txBox="1"/>
          <p:nvPr/>
        </p:nvSpPr>
        <p:spPr>
          <a:xfrm>
            <a:off x="532488" y="3185950"/>
            <a:ext cx="3583200" cy="369300"/>
          </a:xfrm>
          <a:prstGeom prst="rect">
            <a:avLst/>
          </a:prstGeom>
          <a:noFill/>
          <a:ln>
            <a:noFill/>
          </a:ln>
        </p:spPr>
        <p:txBody>
          <a:bodyPr spcFirstLastPara="1" wrap="square" lIns="0" tIns="0" rIns="0" bIns="0" anchor="t" anchorCtr="0">
            <a:noAutofit/>
          </a:bodyPr>
          <a:lstStyle/>
          <a:p>
            <a:pPr lvl="0">
              <a:buClr>
                <a:srgbClr val="FFFFFF"/>
              </a:buClr>
              <a:buSzPts val="1200"/>
            </a:pPr>
            <a:r>
              <a:rPr lang="es-MX" dirty="0">
                <a:solidFill>
                  <a:schemeClr val="dk2"/>
                </a:solidFill>
                <a:latin typeface="Roboto Mono"/>
                <a:ea typeface="Roboto Mono"/>
                <a:cs typeface="Roboto Mono"/>
                <a:sym typeface="Roboto Mono"/>
              </a:rPr>
              <a:t>Alterar o ambiente Python
</a:t>
            </a:r>
            <a:endParaRPr lang="es-MX" i="0" u="none" strike="noStrike" cap="none" dirty="0">
              <a:solidFill>
                <a:schemeClr val="dk2"/>
              </a:solidFill>
              <a:latin typeface="Roboto Mono"/>
              <a:ea typeface="Roboto Mono"/>
              <a:cs typeface="Roboto Mono"/>
              <a:sym typeface="Roboto Mono"/>
            </a:endParaRPr>
          </a:p>
        </p:txBody>
      </p:sp>
      <p:sp>
        <p:nvSpPr>
          <p:cNvPr id="5696" name="Google Shape;5696;p285"/>
          <p:cNvSpPr txBox="1">
            <a:spLocks noGrp="1"/>
          </p:cNvSpPr>
          <p:nvPr>
            <p:ph type="subTitle" idx="4"/>
          </p:nvPr>
        </p:nvSpPr>
        <p:spPr>
          <a:xfrm>
            <a:off x="5102350" y="3232381"/>
            <a:ext cx="3429000" cy="133671"/>
          </a:xfrm>
          <a:prstGeom prst="rect">
            <a:avLst/>
          </a:prstGeom>
        </p:spPr>
        <p:txBody>
          <a:bodyPr spcFirstLastPara="1" wrap="square" lIns="91425" tIns="91425" rIns="91425" bIns="91425" anchor="ctr" anchorCtr="0">
            <a:noAutofit/>
          </a:bodyPr>
          <a:lstStyle/>
          <a:p>
            <a:pPr marL="0" lvl="0" indent="0" algn="l" rtl="0">
              <a:lnSpc>
                <a:spcPct val="150000"/>
              </a:lnSpc>
              <a:spcBef>
                <a:spcPts val="1800"/>
              </a:spcBef>
              <a:spcAft>
                <a:spcPts val="0"/>
              </a:spcAft>
              <a:buNone/>
            </a:pPr>
            <a:r>
              <a:rPr lang="en-US" sz="1400" dirty="0">
                <a:solidFill>
                  <a:schemeClr val="dk1"/>
                </a:solidFill>
              </a:rPr>
              <a:t>"VARIANT": </a:t>
            </a:r>
            <a:r>
              <a:rPr lang="en-US" sz="1400" dirty="0">
                <a:solidFill>
                  <a:srgbClr val="00B0F0"/>
                </a:solidFill>
              </a:rPr>
              <a:t>"3.9-bullseye"</a:t>
            </a:r>
            <a:endParaRPr lang="en-US" dirty="0">
              <a:solidFill>
                <a:srgbClr val="00B0F0"/>
              </a:solidFill>
            </a:endParaRPr>
          </a:p>
        </p:txBody>
      </p:sp>
      <p:pic>
        <p:nvPicPr>
          <p:cNvPr id="2" name="Google Shape;5441;p270">
            <a:extLst>
              <a:ext uri="{FF2B5EF4-FFF2-40B4-BE49-F238E27FC236}">
                <a16:creationId xmlns:a16="http://schemas.microsoft.com/office/drawing/2014/main" id="{65B40136-006D-04B0-B0A3-06040F875FC6}"/>
              </a:ext>
            </a:extLst>
          </p:cNvPr>
          <p:cNvPicPr preferRelativeResize="0"/>
          <p:nvPr/>
        </p:nvPicPr>
        <p:blipFill rotWithShape="1">
          <a:blip r:embed="rId4">
            <a:alphaModFix/>
          </a:blip>
          <a:srcRect/>
          <a:stretch/>
        </p:blipFill>
        <p:spPr>
          <a:xfrm>
            <a:off x="741073" y="1406412"/>
            <a:ext cx="771525" cy="77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702;p286">
            <a:extLst>
              <a:ext uri="{FF2B5EF4-FFF2-40B4-BE49-F238E27FC236}">
                <a16:creationId xmlns:a16="http://schemas.microsoft.com/office/drawing/2014/main" id="{6CD76E47-094D-3FB8-6836-DBDF23034EBF}"/>
              </a:ext>
            </a:extLst>
          </p:cNvPr>
          <p:cNvSpPr txBox="1">
            <a:spLocks/>
          </p:cNvSpPr>
          <p:nvPr/>
        </p:nvSpPr>
        <p:spPr>
          <a:xfrm>
            <a:off x="375528" y="443179"/>
            <a:ext cx="3583200" cy="655800"/>
          </a:xfrm>
          <a:prstGeom prst="rect">
            <a:avLst/>
          </a:prstGeom>
          <a:noFill/>
          <a:ln>
            <a:noFill/>
          </a:ln>
        </p:spPr>
        <p:txBody>
          <a:bodyPr spcFirstLastPara="1" wrap="square" lIns="34275" tIns="17150" rIns="34275" bIns="171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r>
              <a:rPr lang="es-MX" dirty="0" err="1"/>
              <a:t>Opção</a:t>
            </a:r>
            <a:r>
              <a:rPr lang="es-MX" dirty="0"/>
              <a:t> 2:</a:t>
            </a:r>
          </a:p>
        </p:txBody>
      </p:sp>
      <p:sp>
        <p:nvSpPr>
          <p:cNvPr id="5" name="Google Shape;5707;p286">
            <a:extLst>
              <a:ext uri="{FF2B5EF4-FFF2-40B4-BE49-F238E27FC236}">
                <a16:creationId xmlns:a16="http://schemas.microsoft.com/office/drawing/2014/main" id="{099AE602-0F56-B9B4-9F11-1A8033F3B0ED}"/>
              </a:ext>
            </a:extLst>
          </p:cNvPr>
          <p:cNvSpPr txBox="1"/>
          <p:nvPr/>
        </p:nvSpPr>
        <p:spPr>
          <a:xfrm>
            <a:off x="2667993" y="508178"/>
            <a:ext cx="6100479" cy="369300"/>
          </a:xfrm>
          <a:prstGeom prst="rect">
            <a:avLst/>
          </a:prstGeom>
          <a:noFill/>
          <a:ln>
            <a:noFill/>
          </a:ln>
        </p:spPr>
        <p:txBody>
          <a:bodyPr spcFirstLastPara="1" wrap="square" lIns="0" tIns="0" rIns="0" bIns="0" anchor="t" anchorCtr="0">
            <a:noAutofit/>
          </a:bodyPr>
          <a:lstStyle/>
          <a:p>
            <a:pPr lvl="0">
              <a:buClr>
                <a:srgbClr val="FFFFFF"/>
              </a:buClr>
              <a:buSzPts val="1200"/>
            </a:pPr>
            <a:r>
              <a:rPr lang="es-MX" sz="3600" dirty="0">
                <a:solidFill>
                  <a:schemeClr val="dk2"/>
                </a:solidFill>
                <a:latin typeface="Roboto Mono"/>
                <a:ea typeface="Roboto Mono"/>
                <a:cs typeface="Roboto Mono"/>
                <a:sym typeface="Roboto Mono"/>
              </a:rPr>
              <a:t>Adicionar </a:t>
            </a:r>
            <a:r>
              <a:rPr lang="es-MX" sz="3600" dirty="0" err="1">
                <a:solidFill>
                  <a:schemeClr val="dk2"/>
                </a:solidFill>
                <a:latin typeface="Roboto Mono"/>
                <a:ea typeface="Roboto Mono"/>
                <a:cs typeface="Roboto Mono"/>
                <a:sym typeface="Roboto Mono"/>
              </a:rPr>
              <a:t>uma</a:t>
            </a:r>
            <a:r>
              <a:rPr lang="es-MX" sz="3600" dirty="0">
                <a:solidFill>
                  <a:schemeClr val="dk2"/>
                </a:solidFill>
                <a:latin typeface="Roboto Mono"/>
                <a:ea typeface="Roboto Mono"/>
                <a:cs typeface="Roboto Mono"/>
                <a:sym typeface="Roboto Mono"/>
              </a:rPr>
              <a:t> </a:t>
            </a:r>
            <a:r>
              <a:rPr lang="es-MX" sz="3600" dirty="0" err="1">
                <a:solidFill>
                  <a:schemeClr val="dk2"/>
                </a:solidFill>
                <a:latin typeface="Roboto Mono"/>
                <a:ea typeface="Roboto Mono"/>
                <a:cs typeface="Roboto Mono"/>
                <a:sym typeface="Roboto Mono"/>
              </a:rPr>
              <a:t>extensão</a:t>
            </a:r>
            <a:r>
              <a:rPr lang="es-MX" sz="3600" dirty="0">
                <a:solidFill>
                  <a:schemeClr val="dk2"/>
                </a:solidFill>
                <a:latin typeface="Roboto Mono"/>
                <a:ea typeface="Roboto Mono"/>
                <a:cs typeface="Roboto Mono"/>
                <a:sym typeface="Roboto Mono"/>
              </a:rPr>
              <a:t>
</a:t>
            </a:r>
            <a:endParaRPr lang="es-MX" sz="3600" i="0" u="none" strike="noStrike" cap="none" dirty="0">
              <a:solidFill>
                <a:schemeClr val="dk2"/>
              </a:solidFill>
              <a:latin typeface="Roboto Mono"/>
              <a:ea typeface="Roboto Mono"/>
              <a:cs typeface="Roboto Mono"/>
              <a:sym typeface="Roboto Mono"/>
            </a:endParaRPr>
          </a:p>
        </p:txBody>
      </p:sp>
      <p:pic>
        <p:nvPicPr>
          <p:cNvPr id="6" name="Google Shape;5708;p286">
            <a:extLst>
              <a:ext uri="{FF2B5EF4-FFF2-40B4-BE49-F238E27FC236}">
                <a16:creationId xmlns:a16="http://schemas.microsoft.com/office/drawing/2014/main" id="{932D9232-2D7C-C56D-D9AA-F24E5AF44EDE}"/>
              </a:ext>
            </a:extLst>
          </p:cNvPr>
          <p:cNvPicPr preferRelativeResize="0"/>
          <p:nvPr/>
        </p:nvPicPr>
        <p:blipFill rotWithShape="1">
          <a:blip r:embed="rId3">
            <a:alphaModFix/>
          </a:blip>
          <a:srcRect/>
          <a:stretch/>
        </p:blipFill>
        <p:spPr>
          <a:xfrm>
            <a:off x="822145" y="2185987"/>
            <a:ext cx="755021" cy="771525"/>
          </a:xfrm>
          <a:prstGeom prst="rect">
            <a:avLst/>
          </a:prstGeom>
          <a:noFill/>
          <a:ln>
            <a:noFill/>
          </a:ln>
        </p:spPr>
      </p:pic>
      <p:sp>
        <p:nvSpPr>
          <p:cNvPr id="7" name="Google Shape;5703;p286">
            <a:extLst>
              <a:ext uri="{FF2B5EF4-FFF2-40B4-BE49-F238E27FC236}">
                <a16:creationId xmlns:a16="http://schemas.microsoft.com/office/drawing/2014/main" id="{34D88C5C-6D5E-5DCD-D85D-8066D4B47B92}"/>
              </a:ext>
            </a:extLst>
          </p:cNvPr>
          <p:cNvSpPr txBox="1">
            <a:spLocks/>
          </p:cNvSpPr>
          <p:nvPr/>
        </p:nvSpPr>
        <p:spPr>
          <a:xfrm>
            <a:off x="2058135" y="1858087"/>
            <a:ext cx="6263719" cy="65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n-US" sz="2000" dirty="0">
                <a:solidFill>
                  <a:schemeClr val="dk1"/>
                </a:solidFill>
                <a:latin typeface="Helvetica Neue"/>
                <a:ea typeface="Helvetica Neue"/>
                <a:cs typeface="Helvetica Neue"/>
                <a:sym typeface="Helvetica Neue"/>
              </a:rPr>
              <a:t>1. </a:t>
            </a:r>
            <a:r>
              <a:rPr lang="en-US" sz="2000" dirty="0" err="1">
                <a:solidFill>
                  <a:schemeClr val="dk1"/>
                </a:solidFill>
                <a:latin typeface="Helvetica Neue"/>
                <a:ea typeface="Helvetica Neue"/>
                <a:cs typeface="Helvetica Neue"/>
                <a:sym typeface="Helvetica Neue"/>
              </a:rPr>
              <a:t>Abra</a:t>
            </a:r>
            <a:r>
              <a:rPr lang="en-US" sz="2000" dirty="0">
                <a:solidFill>
                  <a:schemeClr val="dk1"/>
                </a:solidFill>
                <a:latin typeface="Helvetica Neue"/>
                <a:ea typeface="Helvetica Neue"/>
                <a:cs typeface="Helvetica Neue"/>
                <a:sym typeface="Helvetica Neue"/>
              </a:rPr>
              <a:t> o </a:t>
            </a:r>
            <a:r>
              <a:rPr lang="en-US" sz="2000" dirty="0" err="1">
                <a:solidFill>
                  <a:schemeClr val="dk1"/>
                </a:solidFill>
                <a:latin typeface="Helvetica Neue"/>
                <a:ea typeface="Helvetica Neue"/>
                <a:cs typeface="Helvetica Neue"/>
                <a:sym typeface="Helvetica Neue"/>
              </a:rPr>
              <a:t>arquivo</a:t>
            </a:r>
            <a:r>
              <a:rPr lang="en-US" sz="2000" dirty="0">
                <a:solidFill>
                  <a:schemeClr val="dk1"/>
                </a:solidFill>
                <a:latin typeface="Helvetica Neue"/>
                <a:ea typeface="Helvetica Neue"/>
                <a:cs typeface="Helvetica Neue"/>
                <a:sym typeface="Helvetica Neue"/>
              </a:rPr>
              <a:t> </a:t>
            </a:r>
            <a:r>
              <a:rPr lang="en-US" sz="2000" dirty="0">
                <a:solidFill>
                  <a:schemeClr val="accent3">
                    <a:lumMod val="75000"/>
                  </a:schemeClr>
                </a:solidFill>
                <a:latin typeface="Helvetica Neue"/>
                <a:ea typeface="Helvetica Neue"/>
                <a:cs typeface="Helvetica Neue"/>
                <a:sym typeface="Helvetica Neue"/>
              </a:rPr>
              <a:t>.</a:t>
            </a:r>
            <a:r>
              <a:rPr lang="en-US" sz="2000" dirty="0" err="1">
                <a:solidFill>
                  <a:schemeClr val="accent3">
                    <a:lumMod val="75000"/>
                  </a:schemeClr>
                </a:solidFill>
                <a:latin typeface="Helvetica Neue"/>
                <a:ea typeface="Helvetica Neue"/>
                <a:cs typeface="Helvetica Neue"/>
                <a:sym typeface="Helvetica Neue"/>
              </a:rPr>
              <a:t>devcontainer</a:t>
            </a:r>
            <a:r>
              <a:rPr lang="en-US" sz="2000" dirty="0">
                <a:solidFill>
                  <a:schemeClr val="accent3">
                    <a:lumMod val="75000"/>
                  </a:schemeClr>
                </a:solidFill>
                <a:latin typeface="Helvetica Neue"/>
                <a:ea typeface="Helvetica Neue"/>
                <a:cs typeface="Helvetica Neue"/>
                <a:sym typeface="Helvetica Neue"/>
              </a:rPr>
              <a:t>/</a:t>
            </a:r>
            <a:r>
              <a:rPr lang="en-US" sz="2000" dirty="0" err="1">
                <a:solidFill>
                  <a:schemeClr val="accent3">
                    <a:lumMod val="75000"/>
                  </a:schemeClr>
                </a:solidFill>
                <a:latin typeface="Helvetica Neue"/>
                <a:ea typeface="Helvetica Neue"/>
                <a:cs typeface="Helvetica Neue"/>
                <a:sym typeface="Helvetica Neue"/>
              </a:rPr>
              <a:t>devcontainer.json</a:t>
            </a:r>
            <a:r>
              <a:rPr lang="en-US" sz="2000" dirty="0">
                <a:solidFill>
                  <a:schemeClr val="accent3">
                    <a:lumMod val="75000"/>
                  </a:schemeClr>
                </a:solidFill>
                <a:latin typeface="Helvetica Neue"/>
                <a:ea typeface="Helvetica Neue"/>
                <a:cs typeface="Helvetica Neue"/>
                <a:sym typeface="Helvetica Neue"/>
              </a:rPr>
              <a:t> </a:t>
            </a:r>
            <a:r>
              <a:rPr lang="pt-BR" sz="2000" dirty="0">
                <a:solidFill>
                  <a:schemeClr val="dk1"/>
                </a:solidFill>
                <a:latin typeface="Helvetica Neue"/>
                <a:ea typeface="Helvetica Neue"/>
                <a:cs typeface="Helvetica Neue"/>
                <a:sym typeface="Helvetica Neue"/>
              </a:rPr>
              <a:t>e procure o seguinte elemento de extensões JSON:</a:t>
            </a:r>
            <a:endParaRPr lang="en-US" sz="2000" dirty="0">
              <a:solidFill>
                <a:schemeClr val="dk1"/>
              </a:solidFill>
              <a:latin typeface="Helvetica Neue"/>
              <a:ea typeface="Helvetica Neue"/>
              <a:cs typeface="Helvetica Neue"/>
              <a:sym typeface="Helvetica Neue"/>
            </a:endParaRPr>
          </a:p>
        </p:txBody>
      </p:sp>
      <p:sp>
        <p:nvSpPr>
          <p:cNvPr id="8" name="Google Shape;5694;p285">
            <a:extLst>
              <a:ext uri="{FF2B5EF4-FFF2-40B4-BE49-F238E27FC236}">
                <a16:creationId xmlns:a16="http://schemas.microsoft.com/office/drawing/2014/main" id="{8DEF455A-4335-9F1B-DE3B-C27499335DCF}"/>
              </a:ext>
            </a:extLst>
          </p:cNvPr>
          <p:cNvSpPr txBox="1">
            <a:spLocks/>
          </p:cNvSpPr>
          <p:nvPr/>
        </p:nvSpPr>
        <p:spPr>
          <a:xfrm>
            <a:off x="2058135" y="2591757"/>
            <a:ext cx="3800547" cy="15287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1" indent="0" algn="l" rtl="0">
              <a:spcBef>
                <a:spcPts val="0"/>
              </a:spcBef>
              <a:spcAft>
                <a:spcPts val="0"/>
              </a:spcAft>
              <a:buNone/>
            </a:pPr>
            <a:r>
              <a:rPr lang="es-MX" sz="1800">
                <a:solidFill>
                  <a:schemeClr val="accent3"/>
                </a:solidFill>
              </a:rPr>
              <a:t>"</a:t>
            </a:r>
            <a:r>
              <a:rPr lang="es-MX" sz="1800" err="1">
                <a:solidFill>
                  <a:schemeClr val="accent3"/>
                </a:solidFill>
              </a:rPr>
              <a:t>extensions</a:t>
            </a:r>
            <a:r>
              <a:rPr lang="es-MX" sz="1800">
                <a:solidFill>
                  <a:schemeClr val="accent3"/>
                </a:solidFill>
              </a:rPr>
              <a:t>": </a:t>
            </a:r>
            <a:r>
              <a:rPr lang="es-MX" sz="1800">
                <a:solidFill>
                  <a:schemeClr val="bg1"/>
                </a:solidFill>
              </a:rPr>
              <a:t>[</a:t>
            </a:r>
          </a:p>
          <a:p>
            <a:pPr marL="457200" lvl="1" indent="0" algn="l" rtl="0">
              <a:spcBef>
                <a:spcPts val="0"/>
              </a:spcBef>
              <a:spcAft>
                <a:spcPts val="0"/>
              </a:spcAft>
              <a:buNone/>
            </a:pPr>
            <a:r>
              <a:rPr lang="es-MX" sz="1800">
                <a:solidFill>
                  <a:srgbClr val="00B0F0"/>
                </a:solidFill>
              </a:rPr>
              <a:t> "ms-</a:t>
            </a:r>
            <a:r>
              <a:rPr lang="es-MX" sz="1800" err="1">
                <a:solidFill>
                  <a:srgbClr val="00B0F0"/>
                </a:solidFill>
              </a:rPr>
              <a:t>python.python</a:t>
            </a:r>
            <a:r>
              <a:rPr lang="es-MX" sz="1800">
                <a:solidFill>
                  <a:srgbClr val="00B0F0"/>
                </a:solidFill>
              </a:rPr>
              <a:t>",</a:t>
            </a:r>
          </a:p>
          <a:p>
            <a:pPr marL="457200" lvl="1" indent="0" algn="l" rtl="0">
              <a:spcBef>
                <a:spcPts val="0"/>
              </a:spcBef>
              <a:spcAft>
                <a:spcPts val="0"/>
              </a:spcAft>
              <a:buNone/>
            </a:pPr>
            <a:r>
              <a:rPr lang="es-MX" sz="1800">
                <a:solidFill>
                  <a:srgbClr val="00B0F0"/>
                </a:solidFill>
              </a:rPr>
              <a:t>"ms-</a:t>
            </a:r>
            <a:r>
              <a:rPr lang="es-MX" sz="1800" err="1">
                <a:solidFill>
                  <a:srgbClr val="00B0F0"/>
                </a:solidFill>
              </a:rPr>
              <a:t>python.vscode</a:t>
            </a:r>
            <a:r>
              <a:rPr lang="es-MX" sz="1800">
                <a:solidFill>
                  <a:srgbClr val="00B0F0"/>
                </a:solidFill>
              </a:rPr>
              <a:t>-</a:t>
            </a:r>
            <a:r>
              <a:rPr lang="es-MX" sz="1800" err="1">
                <a:solidFill>
                  <a:srgbClr val="00B0F0"/>
                </a:solidFill>
              </a:rPr>
              <a:t>pylance</a:t>
            </a:r>
            <a:r>
              <a:rPr lang="es-MX" sz="1800">
                <a:solidFill>
                  <a:srgbClr val="00B0F0"/>
                </a:solidFill>
              </a:rPr>
              <a:t>"</a:t>
            </a:r>
          </a:p>
          <a:p>
            <a:pPr marL="457200" lvl="1" indent="0" algn="l" rtl="0">
              <a:spcBef>
                <a:spcPts val="0"/>
              </a:spcBef>
              <a:spcAft>
                <a:spcPts val="0"/>
              </a:spcAft>
              <a:buNone/>
            </a:pPr>
            <a:r>
              <a:rPr lang="es-MX" sz="1800">
                <a:solidFill>
                  <a:schemeClr val="bg1"/>
                </a:solidFill>
              </a:rPr>
              <a:t>]</a:t>
            </a:r>
          </a:p>
          <a:p>
            <a:endParaRPr lang="es-MX" sz="1800">
              <a:solidFill>
                <a:schemeClr val="bg1"/>
              </a:solidFill>
              <a:latin typeface="Helvetica Neue" panose="020B0604020202020204" charset="0"/>
            </a:endParaRPr>
          </a:p>
        </p:txBody>
      </p:sp>
    </p:spTree>
    <p:extLst>
      <p:ext uri="{BB962C8B-B14F-4D97-AF65-F5344CB8AC3E}">
        <p14:creationId xmlns:p14="http://schemas.microsoft.com/office/powerpoint/2010/main" val="147563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702;p286">
            <a:extLst>
              <a:ext uri="{FF2B5EF4-FFF2-40B4-BE49-F238E27FC236}">
                <a16:creationId xmlns:a16="http://schemas.microsoft.com/office/drawing/2014/main" id="{6CD76E47-094D-3FB8-6836-DBDF23034EBF}"/>
              </a:ext>
            </a:extLst>
          </p:cNvPr>
          <p:cNvSpPr txBox="1">
            <a:spLocks/>
          </p:cNvSpPr>
          <p:nvPr/>
        </p:nvSpPr>
        <p:spPr>
          <a:xfrm>
            <a:off x="375528" y="443179"/>
            <a:ext cx="3583200" cy="655800"/>
          </a:xfrm>
          <a:prstGeom prst="rect">
            <a:avLst/>
          </a:prstGeom>
          <a:noFill/>
          <a:ln>
            <a:noFill/>
          </a:ln>
        </p:spPr>
        <p:txBody>
          <a:bodyPr spcFirstLastPara="1" wrap="square" lIns="34275" tIns="17150" rIns="34275" bIns="171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r>
              <a:rPr lang="es-MX" dirty="0" err="1"/>
              <a:t>Opção</a:t>
            </a:r>
            <a:r>
              <a:rPr lang="es-MX" dirty="0"/>
              <a:t> 2:</a:t>
            </a:r>
          </a:p>
        </p:txBody>
      </p:sp>
      <p:sp>
        <p:nvSpPr>
          <p:cNvPr id="5" name="Google Shape;5707;p286">
            <a:extLst>
              <a:ext uri="{FF2B5EF4-FFF2-40B4-BE49-F238E27FC236}">
                <a16:creationId xmlns:a16="http://schemas.microsoft.com/office/drawing/2014/main" id="{099AE602-0F56-B9B4-9F11-1A8033F3B0ED}"/>
              </a:ext>
            </a:extLst>
          </p:cNvPr>
          <p:cNvSpPr txBox="1"/>
          <p:nvPr/>
        </p:nvSpPr>
        <p:spPr>
          <a:xfrm>
            <a:off x="2667992" y="508178"/>
            <a:ext cx="6100479" cy="369300"/>
          </a:xfrm>
          <a:prstGeom prst="rect">
            <a:avLst/>
          </a:prstGeom>
          <a:noFill/>
          <a:ln>
            <a:noFill/>
          </a:ln>
        </p:spPr>
        <p:txBody>
          <a:bodyPr spcFirstLastPara="1" wrap="square" lIns="0" tIns="0" rIns="0" bIns="0" anchor="t" anchorCtr="0">
            <a:noAutofit/>
          </a:bodyPr>
          <a:lstStyle/>
          <a:p>
            <a:pPr lvl="0">
              <a:buClr>
                <a:srgbClr val="FFFFFF"/>
              </a:buClr>
              <a:buSzPts val="1200"/>
            </a:pPr>
            <a:r>
              <a:rPr lang="es-MX" sz="3600" dirty="0">
                <a:solidFill>
                  <a:schemeClr val="dk2"/>
                </a:solidFill>
                <a:latin typeface="Roboto Mono"/>
                <a:ea typeface="Roboto Mono"/>
                <a:cs typeface="Roboto Mono"/>
                <a:sym typeface="Roboto Mono"/>
              </a:rPr>
              <a:t>Adicionar </a:t>
            </a:r>
            <a:r>
              <a:rPr lang="es-MX" sz="3600" dirty="0" err="1">
                <a:solidFill>
                  <a:schemeClr val="dk2"/>
                </a:solidFill>
                <a:latin typeface="Roboto Mono"/>
                <a:ea typeface="Roboto Mono"/>
                <a:cs typeface="Roboto Mono"/>
                <a:sym typeface="Roboto Mono"/>
              </a:rPr>
              <a:t>uma</a:t>
            </a:r>
            <a:r>
              <a:rPr lang="es-MX" sz="3600" dirty="0">
                <a:solidFill>
                  <a:schemeClr val="dk2"/>
                </a:solidFill>
                <a:latin typeface="Roboto Mono"/>
                <a:ea typeface="Roboto Mono"/>
                <a:cs typeface="Roboto Mono"/>
                <a:sym typeface="Roboto Mono"/>
              </a:rPr>
              <a:t> </a:t>
            </a:r>
            <a:r>
              <a:rPr lang="es-MX" sz="3600" dirty="0" err="1">
                <a:solidFill>
                  <a:schemeClr val="dk2"/>
                </a:solidFill>
                <a:latin typeface="Roboto Mono"/>
                <a:ea typeface="Roboto Mono"/>
                <a:cs typeface="Roboto Mono"/>
                <a:sym typeface="Roboto Mono"/>
              </a:rPr>
              <a:t>extensão</a:t>
            </a:r>
            <a:r>
              <a:rPr lang="es-MX" sz="3600" dirty="0">
                <a:solidFill>
                  <a:schemeClr val="dk2"/>
                </a:solidFill>
                <a:latin typeface="Roboto Mono"/>
                <a:ea typeface="Roboto Mono"/>
                <a:cs typeface="Roboto Mono"/>
                <a:sym typeface="Roboto Mono"/>
              </a:rPr>
              <a:t>
</a:t>
            </a:r>
            <a:endParaRPr lang="es-MX" sz="3600" i="0" u="none" strike="noStrike" cap="none" dirty="0">
              <a:solidFill>
                <a:schemeClr val="dk2"/>
              </a:solidFill>
              <a:latin typeface="Roboto Mono"/>
              <a:ea typeface="Roboto Mono"/>
              <a:cs typeface="Roboto Mono"/>
              <a:sym typeface="Roboto Mono"/>
            </a:endParaRPr>
          </a:p>
        </p:txBody>
      </p:sp>
      <p:pic>
        <p:nvPicPr>
          <p:cNvPr id="6" name="Google Shape;5708;p286">
            <a:extLst>
              <a:ext uri="{FF2B5EF4-FFF2-40B4-BE49-F238E27FC236}">
                <a16:creationId xmlns:a16="http://schemas.microsoft.com/office/drawing/2014/main" id="{932D9232-2D7C-C56D-D9AA-F24E5AF44EDE}"/>
              </a:ext>
            </a:extLst>
          </p:cNvPr>
          <p:cNvPicPr preferRelativeResize="0"/>
          <p:nvPr/>
        </p:nvPicPr>
        <p:blipFill rotWithShape="1">
          <a:blip r:embed="rId3">
            <a:alphaModFix/>
          </a:blip>
          <a:srcRect/>
          <a:stretch/>
        </p:blipFill>
        <p:spPr>
          <a:xfrm>
            <a:off x="822145" y="2185987"/>
            <a:ext cx="755021" cy="771525"/>
          </a:xfrm>
          <a:prstGeom prst="rect">
            <a:avLst/>
          </a:prstGeom>
          <a:noFill/>
          <a:ln>
            <a:noFill/>
          </a:ln>
        </p:spPr>
      </p:pic>
      <p:sp>
        <p:nvSpPr>
          <p:cNvPr id="7" name="Google Shape;5703;p286">
            <a:extLst>
              <a:ext uri="{FF2B5EF4-FFF2-40B4-BE49-F238E27FC236}">
                <a16:creationId xmlns:a16="http://schemas.microsoft.com/office/drawing/2014/main" id="{34D88C5C-6D5E-5DCD-D85D-8066D4B47B92}"/>
              </a:ext>
            </a:extLst>
          </p:cNvPr>
          <p:cNvSpPr txBox="1">
            <a:spLocks/>
          </p:cNvSpPr>
          <p:nvPr/>
        </p:nvSpPr>
        <p:spPr>
          <a:xfrm>
            <a:off x="2058136" y="1298595"/>
            <a:ext cx="6263719" cy="12941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n-US" sz="2000" dirty="0">
                <a:solidFill>
                  <a:schemeClr val="dk1"/>
                </a:solidFill>
                <a:latin typeface="Helvetica Neue"/>
                <a:ea typeface="Helvetica Neue"/>
                <a:cs typeface="Helvetica Neue"/>
                <a:sym typeface="Helvetica Neue"/>
              </a:rPr>
              <a:t>2. </a:t>
            </a:r>
            <a:r>
              <a:rPr lang="es-MX" sz="2000" dirty="0">
                <a:solidFill>
                  <a:schemeClr val="dk1"/>
                </a:solidFill>
                <a:latin typeface="Helvetica Neue"/>
                <a:ea typeface="Helvetica Neue"/>
                <a:cs typeface="Helvetica Neue"/>
                <a:sym typeface="Helvetica Neue"/>
              </a:rPr>
              <a:t>Adicione </a:t>
            </a:r>
            <a:r>
              <a:rPr lang="es-MX" sz="2000" i="1" dirty="0">
                <a:solidFill>
                  <a:schemeClr val="dk1"/>
                </a:solidFill>
                <a:latin typeface="Helvetica Neue"/>
                <a:ea typeface="Helvetica Neue"/>
                <a:cs typeface="Helvetica Neue"/>
                <a:sym typeface="Helvetica Neue"/>
              </a:rPr>
              <a:t>"ms-</a:t>
            </a:r>
            <a:r>
              <a:rPr lang="es-MX" sz="2000" i="1" dirty="0" err="1">
                <a:solidFill>
                  <a:schemeClr val="dk1"/>
                </a:solidFill>
                <a:latin typeface="Helvetica Neue"/>
                <a:ea typeface="Helvetica Neue"/>
                <a:cs typeface="Helvetica Neue"/>
                <a:sym typeface="Helvetica Neue"/>
              </a:rPr>
              <a:t>python.black</a:t>
            </a:r>
            <a:r>
              <a:rPr lang="es-MX" sz="2000" i="1" dirty="0">
                <a:solidFill>
                  <a:schemeClr val="dk1"/>
                </a:solidFill>
                <a:latin typeface="Helvetica Neue"/>
                <a:ea typeface="Helvetica Neue"/>
                <a:cs typeface="Helvetica Neue"/>
                <a:sym typeface="Helvetica Neue"/>
              </a:rPr>
              <a:t>-</a:t>
            </a:r>
            <a:r>
              <a:rPr lang="es-MX" sz="2000" i="1" dirty="0" err="1">
                <a:solidFill>
                  <a:schemeClr val="dk1"/>
                </a:solidFill>
                <a:latin typeface="Helvetica Neue"/>
                <a:ea typeface="Helvetica Neue"/>
                <a:cs typeface="Helvetica Neue"/>
                <a:sym typeface="Helvetica Neue"/>
              </a:rPr>
              <a:t>formatter</a:t>
            </a:r>
            <a:r>
              <a:rPr lang="es-MX" sz="2000" i="1" dirty="0">
                <a:solidFill>
                  <a:schemeClr val="dk1"/>
                </a:solidFill>
                <a:latin typeface="Helvetica Neue"/>
                <a:ea typeface="Helvetica Neue"/>
                <a:cs typeface="Helvetica Neue"/>
                <a:sym typeface="Helvetica Neue"/>
              </a:rPr>
              <a:t>" </a:t>
            </a:r>
            <a:r>
              <a:rPr lang="pt-BR" sz="2000" dirty="0">
                <a:solidFill>
                  <a:schemeClr val="dk1"/>
                </a:solidFill>
                <a:latin typeface="Helvetica Neue"/>
                <a:ea typeface="Helvetica Neue"/>
                <a:cs typeface="Helvetica Neue"/>
                <a:sym typeface="Helvetica Neue"/>
              </a:rPr>
              <a:t>na lista de extensões. Deve acabar parecendo com o seguinte:</a:t>
            </a:r>
            <a:endParaRPr lang="es-MX" sz="2000" dirty="0">
              <a:solidFill>
                <a:schemeClr val="dk1"/>
              </a:solidFill>
              <a:latin typeface="Helvetica Neue"/>
              <a:ea typeface="Helvetica Neue"/>
              <a:cs typeface="Helvetica Neue"/>
              <a:sym typeface="Helvetica Neue"/>
            </a:endParaRPr>
          </a:p>
        </p:txBody>
      </p:sp>
      <p:sp>
        <p:nvSpPr>
          <p:cNvPr id="8" name="Google Shape;5694;p285">
            <a:extLst>
              <a:ext uri="{FF2B5EF4-FFF2-40B4-BE49-F238E27FC236}">
                <a16:creationId xmlns:a16="http://schemas.microsoft.com/office/drawing/2014/main" id="{8DEF455A-4335-9F1B-DE3B-C27499335DCF}"/>
              </a:ext>
            </a:extLst>
          </p:cNvPr>
          <p:cNvSpPr txBox="1">
            <a:spLocks/>
          </p:cNvSpPr>
          <p:nvPr/>
        </p:nvSpPr>
        <p:spPr>
          <a:xfrm>
            <a:off x="2058135" y="2591757"/>
            <a:ext cx="3800547" cy="165697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1" indent="0" algn="l" rtl="0">
              <a:spcBef>
                <a:spcPts val="0"/>
              </a:spcBef>
              <a:spcAft>
                <a:spcPts val="0"/>
              </a:spcAft>
              <a:buNone/>
            </a:pPr>
            <a:r>
              <a:rPr lang="es-MX" sz="1800" dirty="0">
                <a:solidFill>
                  <a:schemeClr val="accent3"/>
                </a:solidFill>
              </a:rPr>
              <a:t>"</a:t>
            </a:r>
            <a:r>
              <a:rPr lang="es-MX" sz="1800" dirty="0" err="1">
                <a:solidFill>
                  <a:schemeClr val="accent3"/>
                </a:solidFill>
              </a:rPr>
              <a:t>extensions</a:t>
            </a:r>
            <a:r>
              <a:rPr lang="es-MX" sz="1800" dirty="0">
                <a:solidFill>
                  <a:schemeClr val="accent3"/>
                </a:solidFill>
              </a:rPr>
              <a:t>": </a:t>
            </a:r>
            <a:r>
              <a:rPr lang="es-MX" sz="1800" dirty="0">
                <a:solidFill>
                  <a:schemeClr val="bg1"/>
                </a:solidFill>
              </a:rPr>
              <a:t>[</a:t>
            </a:r>
          </a:p>
          <a:p>
            <a:pPr marL="457200" lvl="1" indent="0" algn="l" rtl="0">
              <a:spcBef>
                <a:spcPts val="0"/>
              </a:spcBef>
              <a:spcAft>
                <a:spcPts val="0"/>
              </a:spcAft>
              <a:buNone/>
            </a:pPr>
            <a:r>
              <a:rPr lang="es-MX" sz="1800" dirty="0">
                <a:solidFill>
                  <a:srgbClr val="00B0F0"/>
                </a:solidFill>
              </a:rPr>
              <a:t> "ms-</a:t>
            </a:r>
            <a:r>
              <a:rPr lang="es-MX" sz="1800" dirty="0" err="1">
                <a:solidFill>
                  <a:srgbClr val="00B0F0"/>
                </a:solidFill>
              </a:rPr>
              <a:t>python.python</a:t>
            </a:r>
            <a:r>
              <a:rPr lang="es-MX" sz="1800" dirty="0">
                <a:solidFill>
                  <a:srgbClr val="00B0F0"/>
                </a:solidFill>
              </a:rPr>
              <a:t>",</a:t>
            </a:r>
          </a:p>
          <a:p>
            <a:pPr marL="457200" lvl="1" indent="0" algn="l" rtl="0">
              <a:spcBef>
                <a:spcPts val="0"/>
              </a:spcBef>
              <a:spcAft>
                <a:spcPts val="0"/>
              </a:spcAft>
              <a:buNone/>
            </a:pPr>
            <a:r>
              <a:rPr lang="es-MX" sz="1800" dirty="0">
                <a:solidFill>
                  <a:srgbClr val="00B0F0"/>
                </a:solidFill>
              </a:rPr>
              <a:t> "ms-</a:t>
            </a:r>
            <a:r>
              <a:rPr lang="es-MX" sz="1800" dirty="0" err="1">
                <a:solidFill>
                  <a:srgbClr val="00B0F0"/>
                </a:solidFill>
              </a:rPr>
              <a:t>python.vscode</a:t>
            </a:r>
            <a:r>
              <a:rPr lang="es-MX" sz="1800" dirty="0">
                <a:solidFill>
                  <a:srgbClr val="00B0F0"/>
                </a:solidFill>
              </a:rPr>
              <a:t>-</a:t>
            </a:r>
            <a:r>
              <a:rPr lang="es-MX" sz="1800" dirty="0" err="1">
                <a:solidFill>
                  <a:srgbClr val="00B0F0"/>
                </a:solidFill>
              </a:rPr>
              <a:t>pylance</a:t>
            </a:r>
            <a:r>
              <a:rPr lang="es-MX" sz="1800" dirty="0">
                <a:solidFill>
                  <a:srgbClr val="00B0F0"/>
                </a:solidFill>
              </a:rPr>
              <a:t>",</a:t>
            </a:r>
          </a:p>
          <a:p>
            <a:pPr marL="457200" lvl="1" indent="0" algn="l" rtl="0">
              <a:spcBef>
                <a:spcPts val="0"/>
              </a:spcBef>
              <a:spcAft>
                <a:spcPts val="0"/>
              </a:spcAft>
              <a:buNone/>
            </a:pPr>
            <a:r>
              <a:rPr lang="es-MX" sz="1800" dirty="0">
                <a:solidFill>
                  <a:srgbClr val="00B0F0"/>
                </a:solidFill>
              </a:rPr>
              <a:t> "ms-</a:t>
            </a:r>
            <a:r>
              <a:rPr lang="es-MX" sz="1800" dirty="0" err="1">
                <a:solidFill>
                  <a:srgbClr val="00B0F0"/>
                </a:solidFill>
              </a:rPr>
              <a:t>python.black</a:t>
            </a:r>
            <a:r>
              <a:rPr lang="es-MX" sz="1800" dirty="0">
                <a:solidFill>
                  <a:srgbClr val="00B0F0"/>
                </a:solidFill>
              </a:rPr>
              <a:t>-</a:t>
            </a:r>
            <a:r>
              <a:rPr lang="es-MX" sz="1800" dirty="0" err="1">
                <a:solidFill>
                  <a:srgbClr val="00B0F0"/>
                </a:solidFill>
              </a:rPr>
              <a:t>formatter</a:t>
            </a:r>
            <a:r>
              <a:rPr lang="es-MX" sz="1800" dirty="0">
                <a:solidFill>
                  <a:srgbClr val="00B0F0"/>
                </a:solidFill>
              </a:rPr>
              <a:t>"</a:t>
            </a:r>
          </a:p>
          <a:p>
            <a:pPr marL="457200" lvl="1" indent="0" algn="l" rtl="0">
              <a:spcBef>
                <a:spcPts val="0"/>
              </a:spcBef>
              <a:spcAft>
                <a:spcPts val="0"/>
              </a:spcAft>
              <a:buNone/>
            </a:pPr>
            <a:r>
              <a:rPr lang="es-MX" sz="1800" dirty="0">
                <a:solidFill>
                  <a:schemeClr val="bg1"/>
                </a:solidFill>
              </a:rPr>
              <a:t>]</a:t>
            </a:r>
          </a:p>
          <a:p>
            <a:endParaRPr lang="es-MX" sz="1800" dirty="0">
              <a:solidFill>
                <a:schemeClr val="bg1"/>
              </a:solidFill>
              <a:latin typeface="Helvetica Neue" panose="020B0604020202020204" charset="0"/>
            </a:endParaRPr>
          </a:p>
        </p:txBody>
      </p:sp>
    </p:spTree>
    <p:extLst>
      <p:ext uri="{BB962C8B-B14F-4D97-AF65-F5344CB8AC3E}">
        <p14:creationId xmlns:p14="http://schemas.microsoft.com/office/powerpoint/2010/main" val="756536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04"/>
        <p:cNvGrpSpPr/>
        <p:nvPr/>
      </p:nvGrpSpPr>
      <p:grpSpPr>
        <a:xfrm>
          <a:off x="0" y="0"/>
          <a:ext cx="0" cy="0"/>
          <a:chOff x="0" y="0"/>
          <a:chExt cx="0" cy="0"/>
        </a:xfrm>
      </p:grpSpPr>
      <p:pic>
        <p:nvPicPr>
          <p:cNvPr id="5605" name="Google Shape;5605;p278"/>
          <p:cNvPicPr preferRelativeResize="0"/>
          <p:nvPr/>
        </p:nvPicPr>
        <p:blipFill rotWithShape="1">
          <a:blip r:embed="rId3">
            <a:alphaModFix/>
          </a:blip>
          <a:srcRect/>
          <a:stretch/>
        </p:blipFill>
        <p:spPr>
          <a:xfrm>
            <a:off x="2883563" y="-1293705"/>
            <a:ext cx="5143500" cy="5143500"/>
          </a:xfrm>
          <a:prstGeom prst="rect">
            <a:avLst/>
          </a:prstGeom>
          <a:noFill/>
          <a:ln>
            <a:noFill/>
          </a:ln>
        </p:spPr>
      </p:pic>
      <p:sp>
        <p:nvSpPr>
          <p:cNvPr id="5608" name="Google Shape;5608;p278"/>
          <p:cNvSpPr txBox="1">
            <a:spLocks noGrp="1"/>
          </p:cNvSpPr>
          <p:nvPr>
            <p:ph type="subTitle" idx="1"/>
          </p:nvPr>
        </p:nvSpPr>
        <p:spPr>
          <a:xfrm>
            <a:off x="518006" y="1932230"/>
            <a:ext cx="2764621" cy="1123070"/>
          </a:xfrm>
          <a:prstGeom prst="rect">
            <a:avLst/>
          </a:prstGeom>
          <a:noFill/>
          <a:ln>
            <a:noFill/>
          </a:ln>
        </p:spPr>
        <p:txBody>
          <a:bodyPr spcFirstLastPara="1" wrap="square" lIns="91425" tIns="91425" rIns="91425" bIns="91425" anchor="t" anchorCtr="0">
            <a:noAutofit/>
          </a:bodyPr>
          <a:lstStyle/>
          <a:p>
            <a:pPr lvl="0"/>
            <a:r>
              <a:rPr lang="pt-BR" dirty="0">
                <a:solidFill>
                  <a:schemeClr val="dk2"/>
                </a:solidFill>
                <a:latin typeface="Roboto Mono"/>
                <a:ea typeface="Roboto Mono"/>
                <a:cs typeface="Roboto Mono"/>
                <a:sym typeface="Roboto Mono"/>
              </a:rPr>
              <a:t>Lembre-se: Quando você alterar qualquer configuração no </a:t>
            </a:r>
            <a:r>
              <a:rPr lang="pt-BR" dirty="0" err="1">
                <a:solidFill>
                  <a:schemeClr val="dk2"/>
                </a:solidFill>
                <a:latin typeface="Roboto Mono"/>
                <a:ea typeface="Roboto Mono"/>
                <a:cs typeface="Roboto Mono"/>
                <a:sym typeface="Roboto Mono"/>
              </a:rPr>
              <a:t>json</a:t>
            </a:r>
            <a:r>
              <a:rPr lang="pt-BR" dirty="0">
                <a:solidFill>
                  <a:schemeClr val="dk2"/>
                </a:solidFill>
                <a:latin typeface="Roboto Mono"/>
                <a:ea typeface="Roboto Mono"/>
                <a:cs typeface="Roboto Mono"/>
                <a:sym typeface="Roboto Mono"/>
              </a:rPr>
              <a:t>, uma caixa aparecerá após salvar.
</a:t>
            </a:r>
            <a:endParaRPr lang="en-US" dirty="0">
              <a:solidFill>
                <a:schemeClr val="dk2"/>
              </a:solidFill>
              <a:latin typeface="Roboto Mono"/>
              <a:ea typeface="Roboto Mono"/>
              <a:cs typeface="Roboto Mono"/>
              <a:sym typeface="Roboto Mono"/>
            </a:endParaRPr>
          </a:p>
        </p:txBody>
      </p:sp>
      <p:grpSp>
        <p:nvGrpSpPr>
          <p:cNvPr id="6" name="Group 5">
            <a:extLst>
              <a:ext uri="{FF2B5EF4-FFF2-40B4-BE49-F238E27FC236}">
                <a16:creationId xmlns:a16="http://schemas.microsoft.com/office/drawing/2014/main" id="{EA3E04B2-C959-C0AE-4FAF-1A11B0BD18A7}"/>
              </a:ext>
            </a:extLst>
          </p:cNvPr>
          <p:cNvGrpSpPr/>
          <p:nvPr/>
        </p:nvGrpSpPr>
        <p:grpSpPr>
          <a:xfrm>
            <a:off x="3409232" y="280599"/>
            <a:ext cx="8138967" cy="4234204"/>
            <a:chOff x="4754335" y="357059"/>
            <a:chExt cx="8138967" cy="4234204"/>
          </a:xfrm>
        </p:grpSpPr>
        <p:sp>
          <p:nvSpPr>
            <p:cNvPr id="5606" name="Google Shape;5606;p278"/>
            <p:cNvSpPr/>
            <p:nvPr/>
          </p:nvSpPr>
          <p:spPr>
            <a:xfrm>
              <a:off x="5291302" y="357059"/>
              <a:ext cx="7602000" cy="42003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5" name="Group 4">
              <a:extLst>
                <a:ext uri="{FF2B5EF4-FFF2-40B4-BE49-F238E27FC236}">
                  <a16:creationId xmlns:a16="http://schemas.microsoft.com/office/drawing/2014/main" id="{F5E75F66-0321-E282-FDAF-380DDBF5F7E6}"/>
                </a:ext>
              </a:extLst>
            </p:cNvPr>
            <p:cNvGrpSpPr/>
            <p:nvPr/>
          </p:nvGrpSpPr>
          <p:grpSpPr>
            <a:xfrm>
              <a:off x="4754335" y="357059"/>
              <a:ext cx="7616625" cy="4234204"/>
              <a:chOff x="5276850" y="357050"/>
              <a:chExt cx="7616625" cy="4234204"/>
            </a:xfrm>
          </p:grpSpPr>
          <p:pic>
            <p:nvPicPr>
              <p:cNvPr id="5607" name="Google Shape;5607;p278"/>
              <p:cNvPicPr preferRelativeResize="0"/>
              <p:nvPr/>
            </p:nvPicPr>
            <p:blipFill rotWithShape="1">
              <a:blip r:embed="rId4">
                <a:alphaModFix/>
              </a:blip>
              <a:srcRect/>
              <a:stretch/>
            </p:blipFill>
            <p:spPr>
              <a:xfrm>
                <a:off x="5276850" y="357050"/>
                <a:ext cx="7616625" cy="318022"/>
              </a:xfrm>
              <a:prstGeom prst="rect">
                <a:avLst/>
              </a:prstGeom>
              <a:noFill/>
              <a:ln>
                <a:noFill/>
              </a:ln>
            </p:spPr>
          </p:pic>
          <p:pic>
            <p:nvPicPr>
              <p:cNvPr id="2050" name="Picture 2" descr="Reacreating codespace">
                <a:extLst>
                  <a:ext uri="{FF2B5EF4-FFF2-40B4-BE49-F238E27FC236}">
                    <a16:creationId xmlns:a16="http://schemas.microsoft.com/office/drawing/2014/main" id="{2C526A28-97DE-7690-94F9-C362B629F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129" y="670235"/>
                <a:ext cx="7010783" cy="3921019"/>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289"/>
          <p:cNvSpPr txBox="1">
            <a:spLocks noGrp="1"/>
          </p:cNvSpPr>
          <p:nvPr>
            <p:ph type="title"/>
          </p:nvPr>
        </p:nvSpPr>
        <p:spPr>
          <a:xfrm>
            <a:off x="570600" y="2838959"/>
            <a:ext cx="3730664" cy="825885"/>
          </a:xfrm>
          <a:prstGeom prst="rect">
            <a:avLst/>
          </a:prstGeom>
          <a:noFill/>
          <a:ln>
            <a:noFill/>
          </a:ln>
        </p:spPr>
        <p:txBody>
          <a:bodyPr spcFirstLastPara="1" wrap="square" lIns="91425" tIns="91425" rIns="91425" bIns="91425" anchor="ctr" anchorCtr="0">
            <a:noAutofit/>
          </a:bodyPr>
          <a:lstStyle/>
          <a:p>
            <a:pPr lvl="0"/>
            <a:r>
              <a:rPr lang="pt-BR" sz="2400" b="1" dirty="0">
                <a:solidFill>
                  <a:schemeClr val="lt2"/>
                </a:solidFill>
              </a:rPr>
              <a:t>Identificador exclusivo de uma extensão
</a:t>
            </a:r>
            <a:endParaRPr lang="en-US" sz="2400" b="1" dirty="0">
              <a:solidFill>
                <a:schemeClr val="lt2"/>
              </a:solidFill>
            </a:endParaRPr>
          </a:p>
        </p:txBody>
      </p:sp>
      <p:sp>
        <p:nvSpPr>
          <p:cNvPr id="5738" name="Google Shape;5738;p289"/>
          <p:cNvSpPr txBox="1">
            <a:spLocks noGrp="1"/>
          </p:cNvSpPr>
          <p:nvPr>
            <p:ph type="subTitle" idx="1"/>
          </p:nvPr>
        </p:nvSpPr>
        <p:spPr>
          <a:xfrm>
            <a:off x="5144400" y="2781631"/>
            <a:ext cx="3919590" cy="292500"/>
          </a:xfrm>
          <a:prstGeom prst="rect">
            <a:avLst/>
          </a:prstGeom>
          <a:noFill/>
          <a:ln>
            <a:noFill/>
          </a:ln>
        </p:spPr>
        <p:txBody>
          <a:bodyPr spcFirstLastPara="1" wrap="square" lIns="91425" tIns="91425" rIns="91425" bIns="91425" anchor="ctr" anchorCtr="0">
            <a:noAutofit/>
          </a:bodyPr>
          <a:lstStyle/>
          <a:p>
            <a:pPr lvl="0">
              <a:spcBef>
                <a:spcPts val="1800"/>
              </a:spcBef>
            </a:pPr>
            <a:r>
              <a:rPr lang="pt-BR" sz="1600" dirty="0">
                <a:solidFill>
                  <a:schemeClr val="lt2"/>
                </a:solidFill>
              </a:rPr>
              <a:t>Localize o campo Identificador Exclusivo 
</a:t>
            </a:r>
            <a:endParaRPr lang="en-US" sz="1600" i="1" dirty="0">
              <a:solidFill>
                <a:schemeClr val="lt2"/>
              </a:solidFill>
            </a:endParaRPr>
          </a:p>
        </p:txBody>
      </p:sp>
      <p:sp>
        <p:nvSpPr>
          <p:cNvPr id="5739" name="Google Shape;5739;p289"/>
          <p:cNvSpPr txBox="1">
            <a:spLocks noGrp="1"/>
          </p:cNvSpPr>
          <p:nvPr>
            <p:ph type="subTitle" idx="2"/>
          </p:nvPr>
        </p:nvSpPr>
        <p:spPr>
          <a:xfrm>
            <a:off x="5144400" y="3000501"/>
            <a:ext cx="3429000" cy="502800"/>
          </a:xfrm>
          <a:prstGeom prst="rect">
            <a:avLst/>
          </a:prstGeom>
          <a:noFill/>
          <a:ln>
            <a:noFill/>
          </a:ln>
        </p:spPr>
        <p:txBody>
          <a:bodyPr spcFirstLastPara="1" wrap="square" lIns="91425" tIns="91425" rIns="91425" bIns="91425" anchor="ctr" anchorCtr="0">
            <a:noAutofit/>
          </a:bodyPr>
          <a:lstStyle/>
          <a:p>
            <a:pPr lvl="0"/>
            <a:r>
              <a:rPr lang="pt-BR" dirty="0">
                <a:solidFill>
                  <a:schemeClr val="dk2"/>
                </a:solidFill>
              </a:rPr>
              <a:t>na seção Mais informações no seu lado direito.
</a:t>
            </a:r>
            <a:endParaRPr lang="es-MX" dirty="0">
              <a:solidFill>
                <a:schemeClr val="dk2"/>
              </a:solidFill>
            </a:endParaRPr>
          </a:p>
        </p:txBody>
      </p:sp>
      <p:sp>
        <p:nvSpPr>
          <p:cNvPr id="5740" name="Google Shape;5740;p289"/>
          <p:cNvSpPr txBox="1">
            <a:spLocks noGrp="1"/>
          </p:cNvSpPr>
          <p:nvPr>
            <p:ph type="subTitle" idx="3"/>
          </p:nvPr>
        </p:nvSpPr>
        <p:spPr>
          <a:xfrm>
            <a:off x="5144405" y="1509008"/>
            <a:ext cx="3326100" cy="502800"/>
          </a:xfrm>
          <a:prstGeom prst="rect">
            <a:avLst/>
          </a:prstGeom>
          <a:noFill/>
          <a:ln>
            <a:noFill/>
          </a:ln>
        </p:spPr>
        <p:txBody>
          <a:bodyPr spcFirstLastPara="1" wrap="square" lIns="91425" tIns="91425" rIns="91425" bIns="91425" anchor="ctr" anchorCtr="0">
            <a:noAutofit/>
          </a:bodyPr>
          <a:lstStyle/>
          <a:p>
            <a:pPr lvl="0">
              <a:buClr>
                <a:schemeClr val="dk1"/>
              </a:buClr>
              <a:buSzPts val="1200"/>
            </a:pPr>
            <a:r>
              <a:rPr lang="pt-BR" sz="1600" dirty="0">
                <a:solidFill>
                  <a:schemeClr val="lt2"/>
                </a:solidFill>
              </a:rPr>
              <a:t>Entre no site da extensão
</a:t>
            </a:r>
            <a:endParaRPr lang="en-US" sz="1600" dirty="0">
              <a:solidFill>
                <a:schemeClr val="lt2"/>
              </a:solidFill>
            </a:endParaRPr>
          </a:p>
        </p:txBody>
      </p:sp>
      <p:sp>
        <p:nvSpPr>
          <p:cNvPr id="5741" name="Google Shape;5741;p289"/>
          <p:cNvSpPr txBox="1">
            <a:spLocks noGrp="1"/>
          </p:cNvSpPr>
          <p:nvPr>
            <p:ph type="subTitle" idx="4"/>
          </p:nvPr>
        </p:nvSpPr>
        <p:spPr>
          <a:xfrm>
            <a:off x="5144400" y="1949438"/>
            <a:ext cx="3429000" cy="502800"/>
          </a:xfrm>
          <a:prstGeom prst="rect">
            <a:avLst/>
          </a:prstGeom>
          <a:noFill/>
          <a:ln>
            <a:noFill/>
          </a:ln>
        </p:spPr>
        <p:txBody>
          <a:bodyPr spcFirstLastPara="1" wrap="square" lIns="91425" tIns="91425" rIns="91425" bIns="91425" anchor="ctr" anchorCtr="0">
            <a:noAutofit/>
          </a:bodyPr>
          <a:lstStyle/>
          <a:p>
            <a:pPr lvl="0"/>
            <a:r>
              <a:rPr lang="en-US" dirty="0">
                <a:solidFill>
                  <a:srgbClr val="C9D1D9"/>
                </a:solidFill>
                <a:latin typeface="-apple-system"/>
              </a:rPr>
              <a:t>Por </a:t>
            </a:r>
            <a:r>
              <a:rPr lang="en-US" dirty="0" err="1">
                <a:solidFill>
                  <a:srgbClr val="C9D1D9"/>
                </a:solidFill>
                <a:latin typeface="-apple-system"/>
              </a:rPr>
              <a:t>exemplo</a:t>
            </a:r>
            <a:r>
              <a:rPr lang="en-US" dirty="0">
                <a:solidFill>
                  <a:srgbClr val="C9D1D9"/>
                </a:solidFill>
                <a:latin typeface="-apple-system"/>
              </a:rPr>
              <a:t>  </a:t>
            </a:r>
            <a:r>
              <a:rPr lang="es-MX" b="1" i="0" dirty="0">
                <a:solidFill>
                  <a:srgbClr val="FFFFFF"/>
                </a:solidFill>
                <a:effectLst/>
                <a:latin typeface="wf_segoe-ui"/>
                <a:hlinkClick r:id="rId3"/>
              </a:rPr>
              <a:t>Black </a:t>
            </a:r>
            <a:r>
              <a:rPr lang="es-MX" b="1" i="0" dirty="0" err="1">
                <a:solidFill>
                  <a:srgbClr val="FFFFFF"/>
                </a:solidFill>
                <a:effectLst/>
                <a:latin typeface="wf_segoe-ui"/>
                <a:hlinkClick r:id="rId3"/>
              </a:rPr>
              <a:t>Formatter</a:t>
            </a:r>
            <a:r>
              <a:rPr lang="es-MX" b="1" i="0" dirty="0">
                <a:solidFill>
                  <a:srgbClr val="FFFFFF"/>
                </a:solidFill>
                <a:effectLst/>
                <a:latin typeface="wf_segoe-ui"/>
              </a:rPr>
              <a:t>.</a:t>
            </a:r>
            <a:endParaRPr dirty="0">
              <a:solidFill>
                <a:schemeClr val="dk2"/>
              </a:solidFill>
            </a:endParaRPr>
          </a:p>
        </p:txBody>
      </p:sp>
      <p:sp>
        <p:nvSpPr>
          <p:cNvPr id="5746" name="Google Shape;5746;p289"/>
          <p:cNvSpPr txBox="1"/>
          <p:nvPr/>
        </p:nvSpPr>
        <p:spPr>
          <a:xfrm>
            <a:off x="570600" y="2333388"/>
            <a:ext cx="2886900" cy="615523"/>
          </a:xfrm>
          <a:prstGeom prst="rect">
            <a:avLst/>
          </a:prstGeom>
          <a:noFill/>
          <a:ln>
            <a:noFill/>
          </a:ln>
        </p:spPr>
        <p:txBody>
          <a:bodyPr spcFirstLastPara="1" wrap="square" lIns="91425" tIns="91425" rIns="91425" bIns="91425" anchor="t" anchorCtr="0">
            <a:spAutoFit/>
          </a:bodyPr>
          <a:lstStyle/>
          <a:p>
            <a:pPr lvl="0"/>
            <a:r>
              <a:rPr lang="es-MX" dirty="0">
                <a:solidFill>
                  <a:schemeClr val="dk2"/>
                </a:solidFill>
                <a:latin typeface="Roboto Mono"/>
                <a:ea typeface="Roboto Mono"/>
                <a:cs typeface="Roboto Mono"/>
                <a:sym typeface="Roboto Mono"/>
              </a:rPr>
              <a:t>Para encontrar o 
</a:t>
            </a:r>
          </a:p>
        </p:txBody>
      </p:sp>
      <p:pic>
        <p:nvPicPr>
          <p:cNvPr id="5747" name="Google Shape;5747;p289"/>
          <p:cNvPicPr preferRelativeResize="0"/>
          <p:nvPr/>
        </p:nvPicPr>
        <p:blipFill rotWithShape="1">
          <a:blip r:embed="rId4">
            <a:alphaModFix/>
          </a:blip>
          <a:srcRect/>
          <a:stretch/>
        </p:blipFill>
        <p:spPr>
          <a:xfrm>
            <a:off x="570600" y="1335536"/>
            <a:ext cx="771525" cy="766988"/>
          </a:xfrm>
          <a:prstGeom prst="rect">
            <a:avLst/>
          </a:prstGeom>
          <a:noFill/>
          <a:ln>
            <a:noFill/>
          </a:ln>
        </p:spPr>
      </p:pic>
      <p:sp>
        <p:nvSpPr>
          <p:cNvPr id="5748" name="Google Shape;5748;p289"/>
          <p:cNvSpPr/>
          <p:nvPr/>
        </p:nvSpPr>
        <p:spPr>
          <a:xfrm>
            <a:off x="4451980" y="1549083"/>
            <a:ext cx="548700" cy="548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289"/>
          <p:cNvSpPr/>
          <p:nvPr/>
        </p:nvSpPr>
        <p:spPr>
          <a:xfrm>
            <a:off x="4451980" y="2687910"/>
            <a:ext cx="548700" cy="548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5754;p289">
            <a:extLst>
              <a:ext uri="{FF2B5EF4-FFF2-40B4-BE49-F238E27FC236}">
                <a16:creationId xmlns:a16="http://schemas.microsoft.com/office/drawing/2014/main" id="{EDF50687-43A2-56D1-B676-492941C0E392}"/>
              </a:ext>
            </a:extLst>
          </p:cNvPr>
          <p:cNvPicPr preferRelativeResize="0"/>
          <p:nvPr/>
        </p:nvPicPr>
        <p:blipFill rotWithShape="1">
          <a:blip r:embed="rId5">
            <a:alphaModFix/>
          </a:blip>
          <a:srcRect/>
          <a:stretch/>
        </p:blipFill>
        <p:spPr>
          <a:xfrm>
            <a:off x="4602675" y="2838959"/>
            <a:ext cx="247289" cy="246602"/>
          </a:xfrm>
          <a:prstGeom prst="rect">
            <a:avLst/>
          </a:prstGeom>
          <a:noFill/>
          <a:ln>
            <a:noFill/>
          </a:ln>
        </p:spPr>
      </p:pic>
      <p:pic>
        <p:nvPicPr>
          <p:cNvPr id="4" name="Google Shape;5755;p289">
            <a:extLst>
              <a:ext uri="{FF2B5EF4-FFF2-40B4-BE49-F238E27FC236}">
                <a16:creationId xmlns:a16="http://schemas.microsoft.com/office/drawing/2014/main" id="{A97B56F0-8D7C-AF49-34C0-690846BE8826}"/>
              </a:ext>
            </a:extLst>
          </p:cNvPr>
          <p:cNvPicPr preferRelativeResize="0"/>
          <p:nvPr/>
        </p:nvPicPr>
        <p:blipFill rotWithShape="1">
          <a:blip r:embed="rId6">
            <a:alphaModFix/>
          </a:blip>
          <a:srcRect/>
          <a:stretch/>
        </p:blipFill>
        <p:spPr>
          <a:xfrm>
            <a:off x="4597991" y="1697428"/>
            <a:ext cx="251973" cy="2520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2"/>
        <p:cNvGrpSpPr/>
        <p:nvPr/>
      </p:nvGrpSpPr>
      <p:grpSpPr>
        <a:xfrm>
          <a:off x="0" y="0"/>
          <a:ext cx="0" cy="0"/>
          <a:chOff x="0" y="0"/>
          <a:chExt cx="0" cy="0"/>
        </a:xfrm>
      </p:grpSpPr>
      <p:sp>
        <p:nvSpPr>
          <p:cNvPr id="5113" name="Google Shape;5113;p256"/>
          <p:cNvSpPr txBox="1">
            <a:spLocks noGrp="1"/>
          </p:cNvSpPr>
          <p:nvPr>
            <p:ph type="title"/>
          </p:nvPr>
        </p:nvSpPr>
        <p:spPr>
          <a:xfrm>
            <a:off x="1393375" y="0"/>
            <a:ext cx="6296400" cy="1493400"/>
          </a:xfrm>
          <a:prstGeom prst="rect">
            <a:avLst/>
          </a:prstGeom>
          <a:noFill/>
          <a:ln>
            <a:noFill/>
          </a:ln>
        </p:spPr>
        <p:txBody>
          <a:bodyPr spcFirstLastPara="1" wrap="square" lIns="91425" tIns="91425" rIns="91425" bIns="91425" anchor="ctr" anchorCtr="0">
            <a:noAutofit/>
          </a:bodyPr>
          <a:lstStyle/>
          <a:p>
            <a:pPr lvl="0" algn="ctr"/>
            <a:r>
              <a:rPr lang="en-US" sz="3600" b="1" dirty="0" err="1">
                <a:solidFill>
                  <a:schemeClr val="lt1"/>
                </a:solidFill>
              </a:rPr>
              <a:t>Aprenda</a:t>
            </a:r>
            <a:r>
              <a:rPr lang="en" sz="3600" b="1" dirty="0">
                <a:solidFill>
                  <a:schemeClr val="lt1"/>
                </a:solidFill>
              </a:rPr>
              <a:t> mais</a:t>
            </a:r>
            <a:endParaRPr sz="3600" b="1" dirty="0">
              <a:solidFill>
                <a:schemeClr val="lt1"/>
              </a:solidFill>
            </a:endParaRPr>
          </a:p>
        </p:txBody>
      </p:sp>
      <p:sp>
        <p:nvSpPr>
          <p:cNvPr id="5114" name="Google Shape;5114;p256"/>
          <p:cNvSpPr/>
          <p:nvPr/>
        </p:nvSpPr>
        <p:spPr>
          <a:xfrm>
            <a:off x="2165954" y="1364167"/>
            <a:ext cx="2286000" cy="28347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56"/>
          <p:cNvSpPr txBox="1">
            <a:spLocks noGrp="1"/>
          </p:cNvSpPr>
          <p:nvPr>
            <p:ph type="subTitle" idx="1"/>
          </p:nvPr>
        </p:nvSpPr>
        <p:spPr>
          <a:xfrm>
            <a:off x="2330504" y="1899662"/>
            <a:ext cx="1956900" cy="1047000"/>
          </a:xfrm>
          <a:prstGeom prst="rect">
            <a:avLst/>
          </a:prstGeom>
          <a:noFill/>
          <a:ln>
            <a:noFill/>
          </a:ln>
        </p:spPr>
        <p:txBody>
          <a:bodyPr spcFirstLastPara="1" wrap="square" lIns="91425" tIns="91425" rIns="91425" bIns="91425" anchor="t" anchorCtr="0">
            <a:noAutofit/>
          </a:bodyPr>
          <a:lstStyle/>
          <a:p>
            <a:pPr algn="l"/>
            <a:r>
              <a:rPr lang="es-MX" sz="2800" b="0" i="0" u="none" strike="noStrike" dirty="0">
                <a:solidFill>
                  <a:srgbClr val="C9D1D9"/>
                </a:solidFill>
                <a:effectLst/>
                <a:latin typeface="-apple-system"/>
                <a:hlinkClick r:id="rId3"/>
              </a:rPr>
              <a:t>GitHub </a:t>
            </a:r>
            <a:r>
              <a:rPr lang="es-MX" sz="2800" b="0" i="0" u="none" strike="noStrike" dirty="0" err="1">
                <a:solidFill>
                  <a:srgbClr val="C9D1D9"/>
                </a:solidFill>
                <a:effectLst/>
                <a:latin typeface="-apple-system"/>
                <a:hlinkClick r:id="rId3"/>
              </a:rPr>
              <a:t>Codespaces</a:t>
            </a:r>
            <a:r>
              <a:rPr lang="es-MX" sz="2800" b="0" i="0" u="none" strike="noStrike" dirty="0">
                <a:solidFill>
                  <a:srgbClr val="C9D1D9"/>
                </a:solidFill>
                <a:effectLst/>
                <a:latin typeface="-apple-system"/>
                <a:hlinkClick r:id="rId3"/>
              </a:rPr>
              <a:t> </a:t>
            </a:r>
            <a:r>
              <a:rPr lang="es-MX" sz="2800" b="0" i="0" u="none" strike="noStrike" dirty="0" err="1">
                <a:solidFill>
                  <a:srgbClr val="C9D1D9"/>
                </a:solidFill>
                <a:effectLst/>
                <a:latin typeface="-apple-system"/>
                <a:hlinkClick r:id="rId3"/>
              </a:rPr>
              <a:t>docs</a:t>
            </a:r>
            <a:r>
              <a:rPr lang="es-MX" sz="2800" b="0" i="0" u="none" strike="noStrike" dirty="0">
                <a:solidFill>
                  <a:srgbClr val="C9D1D9"/>
                </a:solidFill>
                <a:effectLst/>
                <a:latin typeface="-apple-system"/>
                <a:hlinkClick r:id="rId3"/>
              </a:rPr>
              <a:t> </a:t>
            </a:r>
            <a:r>
              <a:rPr lang="es-MX" sz="2800" b="0" i="0" u="none" strike="noStrike" dirty="0" err="1">
                <a:solidFill>
                  <a:srgbClr val="C9D1D9"/>
                </a:solidFill>
                <a:effectLst/>
                <a:latin typeface="-apple-system"/>
                <a:hlinkClick r:id="rId3"/>
              </a:rPr>
              <a:t>overview</a:t>
            </a:r>
            <a:endParaRPr lang="es-MX" sz="2800" b="0" i="0" dirty="0">
              <a:solidFill>
                <a:srgbClr val="C9D1D9"/>
              </a:solidFill>
              <a:effectLst/>
              <a:latin typeface="-apple-system"/>
            </a:endParaRPr>
          </a:p>
        </p:txBody>
      </p:sp>
      <p:sp>
        <p:nvSpPr>
          <p:cNvPr id="5117" name="Google Shape;5117;p256"/>
          <p:cNvSpPr/>
          <p:nvPr/>
        </p:nvSpPr>
        <p:spPr>
          <a:xfrm rot="5400000">
            <a:off x="1032104" y="2795154"/>
            <a:ext cx="2286000" cy="183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56"/>
          <p:cNvSpPr/>
          <p:nvPr/>
        </p:nvSpPr>
        <p:spPr>
          <a:xfrm>
            <a:off x="4713929" y="1364167"/>
            <a:ext cx="2286000" cy="28347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56"/>
          <p:cNvSpPr txBox="1">
            <a:spLocks noGrp="1"/>
          </p:cNvSpPr>
          <p:nvPr>
            <p:ph type="subTitle" idx="3"/>
          </p:nvPr>
        </p:nvSpPr>
        <p:spPr>
          <a:xfrm>
            <a:off x="4878479" y="1899662"/>
            <a:ext cx="1956900" cy="1047000"/>
          </a:xfrm>
          <a:prstGeom prst="rect">
            <a:avLst/>
          </a:prstGeom>
          <a:noFill/>
          <a:ln>
            <a:noFill/>
          </a:ln>
        </p:spPr>
        <p:txBody>
          <a:bodyPr spcFirstLastPara="1" wrap="square" lIns="91425" tIns="91425" rIns="91425" bIns="91425" anchor="t" anchorCtr="0">
            <a:noAutofit/>
          </a:bodyPr>
          <a:lstStyle/>
          <a:p>
            <a:pPr algn="l"/>
            <a:r>
              <a:rPr lang="es-MX" sz="2800" b="0" i="0" u="none" strike="noStrike" dirty="0">
                <a:solidFill>
                  <a:srgbClr val="C9D1D9"/>
                </a:solidFill>
                <a:effectLst/>
                <a:latin typeface="-apple-system"/>
                <a:hlinkClick r:id="rId4"/>
              </a:rPr>
              <a:t>GitHub </a:t>
            </a:r>
            <a:r>
              <a:rPr lang="es-MX" sz="2800" b="0" i="0" u="none" strike="noStrike" dirty="0" err="1">
                <a:solidFill>
                  <a:srgbClr val="C9D1D9"/>
                </a:solidFill>
                <a:effectLst/>
                <a:latin typeface="-apple-system"/>
                <a:hlinkClick r:id="rId4"/>
              </a:rPr>
              <a:t>Codespaces</a:t>
            </a:r>
            <a:r>
              <a:rPr lang="es-MX" sz="2800" b="0" i="0" u="none" strike="noStrike" dirty="0">
                <a:solidFill>
                  <a:srgbClr val="C9D1D9"/>
                </a:solidFill>
                <a:effectLst/>
                <a:latin typeface="-apple-system"/>
                <a:hlinkClick r:id="rId4"/>
              </a:rPr>
              <a:t> </a:t>
            </a:r>
            <a:r>
              <a:rPr lang="es-MX" sz="2800" b="0" i="0" u="none" strike="noStrike" dirty="0" err="1">
                <a:solidFill>
                  <a:srgbClr val="C9D1D9"/>
                </a:solidFill>
                <a:effectLst/>
                <a:latin typeface="-apple-system"/>
                <a:hlinkClick r:id="rId4"/>
              </a:rPr>
              <a:t>docs</a:t>
            </a:r>
            <a:r>
              <a:rPr lang="es-MX" sz="2800" b="0" i="0" u="none" strike="noStrike" dirty="0">
                <a:solidFill>
                  <a:srgbClr val="C9D1D9"/>
                </a:solidFill>
                <a:effectLst/>
                <a:latin typeface="-apple-system"/>
                <a:hlinkClick r:id="rId4"/>
              </a:rPr>
              <a:t> </a:t>
            </a:r>
            <a:r>
              <a:rPr lang="es-MX" sz="2800" b="0" i="0" u="none" strike="noStrike" dirty="0" err="1">
                <a:solidFill>
                  <a:srgbClr val="C9D1D9"/>
                </a:solidFill>
                <a:effectLst/>
                <a:latin typeface="-apple-system"/>
                <a:hlinkClick r:id="rId4"/>
              </a:rPr>
              <a:t>quickstart</a:t>
            </a:r>
            <a:endParaRPr lang="es-MX" sz="2800" b="0" i="0" dirty="0">
              <a:solidFill>
                <a:srgbClr val="C9D1D9"/>
              </a:solidFill>
              <a:effectLst/>
              <a:latin typeface="-apple-system"/>
            </a:endParaRPr>
          </a:p>
        </p:txBody>
      </p:sp>
      <p:sp>
        <p:nvSpPr>
          <p:cNvPr id="5121" name="Google Shape;5121;p256"/>
          <p:cNvSpPr/>
          <p:nvPr/>
        </p:nvSpPr>
        <p:spPr>
          <a:xfrm rot="5400000">
            <a:off x="3580079" y="2795154"/>
            <a:ext cx="2286000" cy="18300"/>
          </a:xfrm>
          <a:prstGeom prst="roundRect">
            <a:avLst>
              <a:gd name="adj" fmla="val 50000"/>
            </a:avLst>
          </a:prstGeom>
          <a:gradFill>
            <a:gsLst>
              <a:gs pos="0">
                <a:schemeClr val="accent5"/>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6" name="Google Shape;5126;p256"/>
          <p:cNvPicPr preferRelativeResize="0"/>
          <p:nvPr/>
        </p:nvPicPr>
        <p:blipFill rotWithShape="1">
          <a:blip r:embed="rId5">
            <a:alphaModFix/>
          </a:blip>
          <a:srcRect/>
          <a:stretch/>
        </p:blipFill>
        <p:spPr>
          <a:xfrm>
            <a:off x="2429943" y="1594653"/>
            <a:ext cx="247289" cy="246602"/>
          </a:xfrm>
          <a:prstGeom prst="rect">
            <a:avLst/>
          </a:prstGeom>
          <a:noFill/>
          <a:ln>
            <a:noFill/>
          </a:ln>
        </p:spPr>
      </p:pic>
      <p:pic>
        <p:nvPicPr>
          <p:cNvPr id="5127" name="Google Shape;5127;p256"/>
          <p:cNvPicPr preferRelativeResize="0"/>
          <p:nvPr/>
        </p:nvPicPr>
        <p:blipFill rotWithShape="1">
          <a:blip r:embed="rId6">
            <a:alphaModFix/>
          </a:blip>
          <a:srcRect/>
          <a:stretch/>
        </p:blipFill>
        <p:spPr>
          <a:xfrm>
            <a:off x="4994203" y="1589946"/>
            <a:ext cx="252690" cy="25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6"/>
        <p:cNvGrpSpPr/>
        <p:nvPr/>
      </p:nvGrpSpPr>
      <p:grpSpPr>
        <a:xfrm>
          <a:off x="0" y="0"/>
          <a:ext cx="0" cy="0"/>
          <a:chOff x="0" y="0"/>
          <a:chExt cx="0" cy="0"/>
        </a:xfrm>
      </p:grpSpPr>
      <p:sp>
        <p:nvSpPr>
          <p:cNvPr id="5108" name="Google Shape;5108;p255"/>
          <p:cNvSpPr txBox="1">
            <a:spLocks noGrp="1"/>
          </p:cNvSpPr>
          <p:nvPr>
            <p:ph type="title"/>
          </p:nvPr>
        </p:nvSpPr>
        <p:spPr>
          <a:xfrm>
            <a:off x="453639" y="2571750"/>
            <a:ext cx="8236721" cy="811757"/>
          </a:xfrm>
          <a:prstGeom prst="rect">
            <a:avLst/>
          </a:prstGeom>
        </p:spPr>
        <p:txBody>
          <a:bodyPr spcFirstLastPara="1" wrap="square" lIns="34275" tIns="17150" rIns="34275" bIns="17150" anchor="b" anchorCtr="0">
            <a:noAutofit/>
          </a:bodyPr>
          <a:lstStyle/>
          <a:p>
            <a:pPr lvl="0" algn="ctr"/>
            <a:r>
              <a:rPr lang="es-MX" sz="6000" dirty="0" err="1"/>
              <a:t>Muito</a:t>
            </a:r>
            <a:r>
              <a:rPr lang="es-MX" sz="6000" dirty="0"/>
              <a:t> </a:t>
            </a:r>
            <a:r>
              <a:rPr lang="es-MX" sz="6000" dirty="0" err="1"/>
              <a:t>obrigado</a:t>
            </a:r>
            <a:r>
              <a:rPr lang="es-MX" sz="6000" dirty="0"/>
              <a:t>!</a:t>
            </a:r>
            <a:endParaRPr sz="6000" dirty="0"/>
          </a:p>
        </p:txBody>
      </p:sp>
    </p:spTree>
    <p:extLst>
      <p:ext uri="{BB962C8B-B14F-4D97-AF65-F5344CB8AC3E}">
        <p14:creationId xmlns:p14="http://schemas.microsoft.com/office/powerpoint/2010/main" val="398401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DE7017C-BF22-B69F-9388-2B5EECF7FE8D}"/>
              </a:ext>
            </a:extLst>
          </p:cNvPr>
          <p:cNvSpPr>
            <a:spLocks noGrp="1"/>
          </p:cNvSpPr>
          <p:nvPr>
            <p:ph type="pic" idx="2"/>
          </p:nvPr>
        </p:nvSpPr>
        <p:spPr/>
      </p:sp>
      <p:sp>
        <p:nvSpPr>
          <p:cNvPr id="3" name="Title 2">
            <a:extLst>
              <a:ext uri="{FF2B5EF4-FFF2-40B4-BE49-F238E27FC236}">
                <a16:creationId xmlns:a16="http://schemas.microsoft.com/office/drawing/2014/main" id="{C40993DA-C325-2583-91BD-A35DE4255B79}"/>
              </a:ext>
            </a:extLst>
          </p:cNvPr>
          <p:cNvSpPr>
            <a:spLocks noGrp="1"/>
          </p:cNvSpPr>
          <p:nvPr>
            <p:ph type="title"/>
          </p:nvPr>
        </p:nvSpPr>
        <p:spPr/>
        <p:txBody>
          <a:bodyPr/>
          <a:lstStyle/>
          <a:p>
            <a:endParaRPr lang="es-MX"/>
          </a:p>
        </p:txBody>
      </p:sp>
      <p:sp>
        <p:nvSpPr>
          <p:cNvPr id="4" name="Subtitle 3">
            <a:extLst>
              <a:ext uri="{FF2B5EF4-FFF2-40B4-BE49-F238E27FC236}">
                <a16:creationId xmlns:a16="http://schemas.microsoft.com/office/drawing/2014/main" id="{3B26F1A9-3401-E989-DBFB-6D175DA6FF2C}"/>
              </a:ext>
            </a:extLst>
          </p:cNvPr>
          <p:cNvSpPr>
            <a:spLocks noGrp="1"/>
          </p:cNvSpPr>
          <p:nvPr>
            <p:ph type="subTitle" idx="1"/>
          </p:nvPr>
        </p:nvSpPr>
        <p:spPr/>
        <p:txBody>
          <a:bodyPr/>
          <a:lstStyle/>
          <a:p>
            <a:endParaRPr lang="es-MX"/>
          </a:p>
        </p:txBody>
      </p:sp>
      <p:sp>
        <p:nvSpPr>
          <p:cNvPr id="5" name="Subtitle 4">
            <a:extLst>
              <a:ext uri="{FF2B5EF4-FFF2-40B4-BE49-F238E27FC236}">
                <a16:creationId xmlns:a16="http://schemas.microsoft.com/office/drawing/2014/main" id="{F45F698A-257A-9AF4-1926-3E010C8481A7}"/>
              </a:ext>
            </a:extLst>
          </p:cNvPr>
          <p:cNvSpPr>
            <a:spLocks noGrp="1"/>
          </p:cNvSpPr>
          <p:nvPr>
            <p:ph type="subTitle" idx="3"/>
          </p:nvPr>
        </p:nvSpPr>
        <p:spPr/>
        <p:txBody>
          <a:bodyPr/>
          <a:lstStyle/>
          <a:p>
            <a:endParaRPr lang="es-MX"/>
          </a:p>
        </p:txBody>
      </p:sp>
    </p:spTree>
    <p:extLst>
      <p:ext uri="{BB962C8B-B14F-4D97-AF65-F5344CB8AC3E}">
        <p14:creationId xmlns:p14="http://schemas.microsoft.com/office/powerpoint/2010/main" val="36296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sp>
        <p:nvSpPr>
          <p:cNvPr id="5282" name="Google Shape;5282;p260"/>
          <p:cNvSpPr txBox="1">
            <a:spLocks noGrp="1"/>
          </p:cNvSpPr>
          <p:nvPr>
            <p:ph type="title"/>
          </p:nvPr>
        </p:nvSpPr>
        <p:spPr>
          <a:xfrm>
            <a:off x="456296" y="1700213"/>
            <a:ext cx="3583200" cy="1743000"/>
          </a:xfrm>
          <a:prstGeom prst="rect">
            <a:avLst/>
          </a:prstGeom>
        </p:spPr>
        <p:txBody>
          <a:bodyPr spcFirstLastPara="1" wrap="square" lIns="34275" tIns="17150" rIns="34275" bIns="17150" anchor="ctr" anchorCtr="0">
            <a:noAutofit/>
          </a:bodyPr>
          <a:lstStyle/>
          <a:p>
            <a:pPr lvl="0"/>
            <a:r>
              <a:rPr lang="es-MX" dirty="0"/>
              <a:t>Características do </a:t>
            </a:r>
            <a:r>
              <a:rPr lang="es-MX" dirty="0" err="1"/>
              <a:t>Codespaces</a:t>
            </a:r>
            <a:r>
              <a:rPr lang="es-MX" dirty="0"/>
              <a:t>
</a:t>
            </a:r>
          </a:p>
        </p:txBody>
      </p:sp>
      <p:sp>
        <p:nvSpPr>
          <p:cNvPr id="5283" name="Google Shape;5283;p260"/>
          <p:cNvSpPr txBox="1">
            <a:spLocks noGrp="1"/>
          </p:cNvSpPr>
          <p:nvPr>
            <p:ph type="subTitle" idx="1"/>
          </p:nvPr>
        </p:nvSpPr>
        <p:spPr>
          <a:xfrm>
            <a:off x="5303520" y="1366556"/>
            <a:ext cx="3703320" cy="292500"/>
          </a:xfrm>
          <a:prstGeom prst="rect">
            <a:avLst/>
          </a:prstGeom>
        </p:spPr>
        <p:txBody>
          <a:bodyPr spcFirstLastPara="1" wrap="square" lIns="91425" tIns="91425" rIns="91425" bIns="91425" anchor="ctr" anchorCtr="0">
            <a:noAutofit/>
          </a:bodyPr>
          <a:lstStyle/>
          <a:p>
            <a:pPr lvl="0"/>
            <a:r>
              <a:rPr lang="pt-BR" dirty="0"/>
              <a:t>Ambiente de nuvem repetível que proporciona uma experiência incrível.
</a:t>
            </a:r>
            <a:endParaRPr lang="es-MX" dirty="0"/>
          </a:p>
        </p:txBody>
      </p:sp>
      <p:sp>
        <p:nvSpPr>
          <p:cNvPr id="5284" name="Google Shape;5284;p260"/>
          <p:cNvSpPr txBox="1">
            <a:spLocks noGrp="1"/>
          </p:cNvSpPr>
          <p:nvPr>
            <p:ph type="subTitle" idx="3"/>
          </p:nvPr>
        </p:nvSpPr>
        <p:spPr>
          <a:xfrm>
            <a:off x="5303520" y="2376578"/>
            <a:ext cx="3703320" cy="292500"/>
          </a:xfrm>
          <a:prstGeom prst="rect">
            <a:avLst/>
          </a:prstGeom>
        </p:spPr>
        <p:txBody>
          <a:bodyPr spcFirstLastPara="1" wrap="square" lIns="91425" tIns="91425" rIns="91425" bIns="91425" anchor="ctr" anchorCtr="0">
            <a:noAutofit/>
          </a:bodyPr>
          <a:lstStyle/>
          <a:p>
            <a:pPr lvl="0"/>
            <a:r>
              <a:rPr lang="pt-BR" dirty="0"/>
              <a:t>Pode ser configurado e personalizado.
</a:t>
            </a:r>
            <a:endParaRPr lang="en-US" dirty="0"/>
          </a:p>
        </p:txBody>
      </p:sp>
      <p:sp>
        <p:nvSpPr>
          <p:cNvPr id="5285" name="Google Shape;5285;p260"/>
          <p:cNvSpPr txBox="1">
            <a:spLocks noGrp="1"/>
          </p:cNvSpPr>
          <p:nvPr>
            <p:ph type="subTitle" idx="5"/>
          </p:nvPr>
        </p:nvSpPr>
        <p:spPr>
          <a:xfrm>
            <a:off x="5303520" y="3386606"/>
            <a:ext cx="3429000" cy="292500"/>
          </a:xfrm>
          <a:prstGeom prst="rect">
            <a:avLst/>
          </a:prstGeom>
        </p:spPr>
        <p:txBody>
          <a:bodyPr spcFirstLastPara="1" wrap="square" lIns="91425" tIns="91425" rIns="91425" bIns="91425" anchor="ctr" anchorCtr="0">
            <a:noAutofit/>
          </a:bodyPr>
          <a:lstStyle/>
          <a:p>
            <a:pPr lvl="0"/>
            <a:r>
              <a:rPr lang="pt-BR" dirty="0"/>
              <a:t>Integra-se com seus repositórios no GitHub e </a:t>
            </a:r>
            <a:r>
              <a:rPr lang="pt-BR" dirty="0" err="1"/>
              <a:t>VSCode</a:t>
            </a:r>
            <a:r>
              <a:rPr lang="pt-BR" dirty="0"/>
              <a:t>
</a:t>
            </a:r>
            <a:endParaRPr dirty="0"/>
          </a:p>
        </p:txBody>
      </p:sp>
      <p:pic>
        <p:nvPicPr>
          <p:cNvPr id="5286" name="Google Shape;5286;p260"/>
          <p:cNvPicPr preferRelativeResize="0"/>
          <p:nvPr/>
        </p:nvPicPr>
        <p:blipFill rotWithShape="1">
          <a:blip r:embed="rId3">
            <a:alphaModFix/>
          </a:blip>
          <a:srcRect/>
          <a:stretch/>
        </p:blipFill>
        <p:spPr>
          <a:xfrm>
            <a:off x="4729426" y="1366544"/>
            <a:ext cx="251973" cy="252010"/>
          </a:xfrm>
          <a:prstGeom prst="rect">
            <a:avLst/>
          </a:prstGeom>
          <a:noFill/>
          <a:ln>
            <a:noFill/>
          </a:ln>
        </p:spPr>
      </p:pic>
      <p:pic>
        <p:nvPicPr>
          <p:cNvPr id="5287" name="Google Shape;5287;p260"/>
          <p:cNvPicPr preferRelativeResize="0"/>
          <p:nvPr/>
        </p:nvPicPr>
        <p:blipFill rotWithShape="1">
          <a:blip r:embed="rId4">
            <a:alphaModFix/>
          </a:blip>
          <a:srcRect/>
          <a:stretch/>
        </p:blipFill>
        <p:spPr>
          <a:xfrm>
            <a:off x="4729430" y="2396817"/>
            <a:ext cx="251973" cy="252010"/>
          </a:xfrm>
          <a:prstGeom prst="rect">
            <a:avLst/>
          </a:prstGeom>
          <a:noFill/>
          <a:ln>
            <a:noFill/>
          </a:ln>
        </p:spPr>
      </p:pic>
      <p:pic>
        <p:nvPicPr>
          <p:cNvPr id="5288" name="Google Shape;5288;p260"/>
          <p:cNvPicPr preferRelativeResize="0"/>
          <p:nvPr/>
        </p:nvPicPr>
        <p:blipFill rotWithShape="1">
          <a:blip r:embed="rId5">
            <a:alphaModFix/>
          </a:blip>
          <a:srcRect/>
          <a:stretch/>
        </p:blipFill>
        <p:spPr>
          <a:xfrm>
            <a:off x="4726194" y="3427088"/>
            <a:ext cx="258427" cy="2560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BED7-2E0B-FFAE-778E-38B90835A5B8}"/>
              </a:ext>
            </a:extLst>
          </p:cNvPr>
          <p:cNvSpPr>
            <a:spLocks noGrp="1"/>
          </p:cNvSpPr>
          <p:nvPr>
            <p:ph type="title"/>
          </p:nvPr>
        </p:nvSpPr>
        <p:spPr/>
        <p:txBody>
          <a:bodyPr/>
          <a:lstStyle/>
          <a:p>
            <a:r>
              <a:rPr lang="es-MX" dirty="0" err="1"/>
              <a:t>Personalização</a:t>
            </a:r>
            <a:endParaRPr lang="es-MX" dirty="0"/>
          </a:p>
        </p:txBody>
      </p:sp>
      <p:sp>
        <p:nvSpPr>
          <p:cNvPr id="3" name="Subtitle 2">
            <a:extLst>
              <a:ext uri="{FF2B5EF4-FFF2-40B4-BE49-F238E27FC236}">
                <a16:creationId xmlns:a16="http://schemas.microsoft.com/office/drawing/2014/main" id="{AA4ED27C-BFBA-8DAD-F2E9-B919D86A15FA}"/>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75301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96"/>
        <p:cNvGrpSpPr/>
        <p:nvPr/>
      </p:nvGrpSpPr>
      <p:grpSpPr>
        <a:xfrm>
          <a:off x="0" y="0"/>
          <a:ext cx="0" cy="0"/>
          <a:chOff x="0" y="0"/>
          <a:chExt cx="0" cy="0"/>
        </a:xfrm>
      </p:grpSpPr>
      <p:sp>
        <p:nvSpPr>
          <p:cNvPr id="5097" name="Google Shape;5097;p254"/>
          <p:cNvSpPr txBox="1">
            <a:spLocks noGrp="1"/>
          </p:cNvSpPr>
          <p:nvPr>
            <p:ph type="subTitle" idx="1"/>
          </p:nvPr>
        </p:nvSpPr>
        <p:spPr>
          <a:xfrm>
            <a:off x="1131225" y="2916911"/>
            <a:ext cx="1956900" cy="663300"/>
          </a:xfrm>
          <a:prstGeom prst="rect">
            <a:avLst/>
          </a:prstGeom>
        </p:spPr>
        <p:txBody>
          <a:bodyPr spcFirstLastPara="1" wrap="square" lIns="91425" tIns="91425" rIns="91425" bIns="91425" anchor="t" anchorCtr="0">
            <a:noAutofit/>
          </a:bodyPr>
          <a:lstStyle/>
          <a:p>
            <a:pPr lvl="0"/>
            <a:r>
              <a:rPr lang="es-MX" sz="2000" b="1" dirty="0" err="1"/>
              <a:t>Extensões</a:t>
            </a:r>
            <a:endParaRPr lang="es-MX" sz="2000" b="1" dirty="0"/>
          </a:p>
        </p:txBody>
      </p:sp>
      <p:sp>
        <p:nvSpPr>
          <p:cNvPr id="5098" name="Google Shape;5098;p254"/>
          <p:cNvSpPr txBox="1">
            <a:spLocks noGrp="1"/>
          </p:cNvSpPr>
          <p:nvPr>
            <p:ph type="subTitle" idx="3"/>
          </p:nvPr>
        </p:nvSpPr>
        <p:spPr>
          <a:xfrm>
            <a:off x="3481837" y="2916910"/>
            <a:ext cx="2235750" cy="663300"/>
          </a:xfrm>
          <a:prstGeom prst="rect">
            <a:avLst/>
          </a:prstGeom>
        </p:spPr>
        <p:txBody>
          <a:bodyPr spcFirstLastPara="1" wrap="square" lIns="91425" tIns="91425" rIns="91425" bIns="91425" anchor="t" anchorCtr="0">
            <a:noAutofit/>
          </a:bodyPr>
          <a:lstStyle/>
          <a:p>
            <a:pPr lvl="0"/>
            <a:r>
              <a:rPr lang="es-MX" sz="2000" b="1" dirty="0" err="1"/>
              <a:t>Dotfiles</a:t>
            </a:r>
            <a:r>
              <a:rPr lang="es-MX" sz="2000" b="1" dirty="0"/>
              <a:t> e </a:t>
            </a:r>
            <a:r>
              <a:rPr lang="es-MX" sz="2000" b="1" dirty="0" err="1"/>
              <a:t>configurações</a:t>
            </a:r>
            <a:r>
              <a:rPr lang="es-MX" sz="2000" b="1" dirty="0"/>
              <a:t>
</a:t>
            </a:r>
          </a:p>
        </p:txBody>
      </p:sp>
      <p:sp>
        <p:nvSpPr>
          <p:cNvPr id="5099" name="Google Shape;5099;p254"/>
          <p:cNvSpPr txBox="1">
            <a:spLocks noGrp="1"/>
          </p:cNvSpPr>
          <p:nvPr>
            <p:ph type="subTitle" idx="5"/>
          </p:nvPr>
        </p:nvSpPr>
        <p:spPr>
          <a:xfrm>
            <a:off x="6111300" y="2916910"/>
            <a:ext cx="1956900" cy="1419645"/>
          </a:xfrm>
          <a:prstGeom prst="rect">
            <a:avLst/>
          </a:prstGeom>
        </p:spPr>
        <p:txBody>
          <a:bodyPr spcFirstLastPara="1" wrap="square" lIns="91425" tIns="91425" rIns="91425" bIns="91425" anchor="t" anchorCtr="0">
            <a:noAutofit/>
          </a:bodyPr>
          <a:lstStyle/>
          <a:p>
            <a:pPr lvl="0"/>
            <a:r>
              <a:rPr lang="pt-BR" sz="2000" b="1" dirty="0"/>
              <a:t>Bibliotecas e dependências do sistema operacional
</a:t>
            </a:r>
            <a:endParaRPr lang="en-US" sz="2000" b="1" dirty="0"/>
          </a:p>
        </p:txBody>
      </p:sp>
      <p:pic>
        <p:nvPicPr>
          <p:cNvPr id="5100" name="Google Shape;5100;p254"/>
          <p:cNvPicPr preferRelativeResize="0"/>
          <p:nvPr/>
        </p:nvPicPr>
        <p:blipFill rotWithShape="1">
          <a:blip r:embed="rId3">
            <a:alphaModFix/>
          </a:blip>
          <a:srcRect/>
          <a:stretch/>
        </p:blipFill>
        <p:spPr>
          <a:xfrm>
            <a:off x="1723920" y="1683502"/>
            <a:ext cx="771526" cy="767141"/>
          </a:xfrm>
          <a:prstGeom prst="rect">
            <a:avLst/>
          </a:prstGeom>
          <a:noFill/>
          <a:ln>
            <a:noFill/>
          </a:ln>
        </p:spPr>
      </p:pic>
      <p:pic>
        <p:nvPicPr>
          <p:cNvPr id="5101" name="Google Shape;5101;p254"/>
          <p:cNvPicPr preferRelativeResize="0"/>
          <p:nvPr/>
        </p:nvPicPr>
        <p:blipFill rotWithShape="1">
          <a:blip r:embed="rId4">
            <a:alphaModFix/>
          </a:blip>
          <a:srcRect/>
          <a:stretch/>
        </p:blipFill>
        <p:spPr>
          <a:xfrm>
            <a:off x="6703981" y="1681331"/>
            <a:ext cx="771526" cy="771526"/>
          </a:xfrm>
          <a:prstGeom prst="rect">
            <a:avLst/>
          </a:prstGeom>
          <a:noFill/>
          <a:ln>
            <a:noFill/>
          </a:ln>
        </p:spPr>
      </p:pic>
      <p:pic>
        <p:nvPicPr>
          <p:cNvPr id="5102" name="Google Shape;5102;p254"/>
          <p:cNvPicPr preferRelativeResize="0"/>
          <p:nvPr/>
        </p:nvPicPr>
        <p:blipFill rotWithShape="1">
          <a:blip r:embed="rId5">
            <a:alphaModFix/>
          </a:blip>
          <a:srcRect/>
          <a:stretch/>
        </p:blipFill>
        <p:spPr>
          <a:xfrm>
            <a:off x="4186231" y="1681328"/>
            <a:ext cx="771524" cy="7339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5807E-1173-46F5-4F5B-6EA5E31A2C07}"/>
              </a:ext>
            </a:extLst>
          </p:cNvPr>
          <p:cNvSpPr>
            <a:spLocks noGrp="1"/>
          </p:cNvSpPr>
          <p:nvPr>
            <p:ph type="title"/>
          </p:nvPr>
        </p:nvSpPr>
        <p:spPr/>
        <p:txBody>
          <a:bodyPr/>
          <a:lstStyle/>
          <a:p>
            <a:r>
              <a:rPr lang="es-MX" dirty="0"/>
              <a:t>Modelo do </a:t>
            </a:r>
            <a:r>
              <a:rPr lang="es-MX" dirty="0" err="1"/>
              <a:t>Codespaces</a:t>
            </a:r>
            <a:endParaRPr lang="es-MX" dirty="0"/>
          </a:p>
        </p:txBody>
      </p:sp>
      <p:sp>
        <p:nvSpPr>
          <p:cNvPr id="3" name="Subtitle 2">
            <a:extLst>
              <a:ext uri="{FF2B5EF4-FFF2-40B4-BE49-F238E27FC236}">
                <a16:creationId xmlns:a16="http://schemas.microsoft.com/office/drawing/2014/main" id="{68D2366B-0AC0-5D23-ABB0-9671113E9D44}"/>
              </a:ext>
            </a:extLst>
          </p:cNvPr>
          <p:cNvSpPr>
            <a:spLocks noGrp="1"/>
          </p:cNvSpPr>
          <p:nvPr>
            <p:ph type="subTitle" idx="1"/>
          </p:nvPr>
        </p:nvSpPr>
        <p:spPr>
          <a:xfrm>
            <a:off x="484632" y="4187952"/>
            <a:ext cx="8160604" cy="594300"/>
          </a:xfrm>
        </p:spPr>
        <p:txBody>
          <a:bodyPr/>
          <a:lstStyle/>
          <a:p>
            <a:r>
              <a:rPr lang="en-US" dirty="0" err="1">
                <a:hlinkClick r:id="rId3"/>
              </a:rPr>
              <a:t>microsoft</a:t>
            </a:r>
            <a:r>
              <a:rPr lang="en-US" dirty="0">
                <a:hlinkClick r:id="rId3"/>
              </a:rPr>
              <a:t>/</a:t>
            </a:r>
            <a:r>
              <a:rPr lang="en-US" dirty="0" err="1">
                <a:hlinkClick r:id="rId3"/>
              </a:rPr>
              <a:t>codespaces</a:t>
            </a:r>
            <a:r>
              <a:rPr lang="en-US" dirty="0">
                <a:hlinkClick r:id="rId3"/>
              </a:rPr>
              <a:t>-teaching-template-</a:t>
            </a:r>
            <a:r>
              <a:rPr lang="en-US" dirty="0" err="1">
                <a:hlinkClick r:id="rId3"/>
              </a:rPr>
              <a:t>py</a:t>
            </a:r>
            <a:r>
              <a:rPr lang="en-US" dirty="0">
                <a:hlinkClick r:id="rId3"/>
              </a:rPr>
              <a:t>: </a:t>
            </a:r>
            <a:r>
              <a:rPr lang="en-US" dirty="0" err="1">
                <a:hlinkClick r:id="rId3"/>
              </a:rPr>
              <a:t>Codespaces</a:t>
            </a:r>
            <a:r>
              <a:rPr lang="en-US" dirty="0">
                <a:hlinkClick r:id="rId3"/>
              </a:rPr>
              <a:t> template for teaching Python (github.com)</a:t>
            </a:r>
            <a:endParaRPr lang="es-MX" dirty="0"/>
          </a:p>
        </p:txBody>
      </p:sp>
    </p:spTree>
    <p:extLst>
      <p:ext uri="{BB962C8B-B14F-4D97-AF65-F5344CB8AC3E}">
        <p14:creationId xmlns:p14="http://schemas.microsoft.com/office/powerpoint/2010/main" val="389302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7"/>
        <p:cNvGrpSpPr/>
        <p:nvPr/>
      </p:nvGrpSpPr>
      <p:grpSpPr>
        <a:xfrm>
          <a:off x="0" y="0"/>
          <a:ext cx="0" cy="0"/>
          <a:chOff x="0" y="0"/>
          <a:chExt cx="0" cy="0"/>
        </a:xfrm>
      </p:grpSpPr>
      <p:sp>
        <p:nvSpPr>
          <p:cNvPr id="5248" name="Google Shape;5248;p259"/>
          <p:cNvSpPr/>
          <p:nvPr/>
        </p:nvSpPr>
        <p:spPr>
          <a:xfrm rot="5400000">
            <a:off x="7396804" y="3142180"/>
            <a:ext cx="294000" cy="18300"/>
          </a:xfrm>
          <a:prstGeom prst="roundRect">
            <a:avLst>
              <a:gd name="adj" fmla="val 50000"/>
            </a:avLst>
          </a:prstGeom>
          <a:gradFill>
            <a:gsLst>
              <a:gs pos="0">
                <a:schemeClr val="accent3"/>
              </a:gs>
              <a:gs pos="100000">
                <a:schemeClr val="accent6"/>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59"/>
          <p:cNvSpPr/>
          <p:nvPr/>
        </p:nvSpPr>
        <p:spPr>
          <a:xfrm rot="5400000">
            <a:off x="5415601" y="3142181"/>
            <a:ext cx="294000" cy="18300"/>
          </a:xfrm>
          <a:prstGeom prst="roundRect">
            <a:avLst>
              <a:gd name="adj" fmla="val 50000"/>
            </a:avLst>
          </a:prstGeom>
          <a:gradFill>
            <a:gsLst>
              <a:gs pos="0">
                <a:schemeClr val="accent6"/>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59"/>
          <p:cNvSpPr/>
          <p:nvPr/>
        </p:nvSpPr>
        <p:spPr>
          <a:xfrm rot="5400000">
            <a:off x="3434397" y="3143189"/>
            <a:ext cx="294000" cy="18300"/>
          </a:xfrm>
          <a:prstGeom prst="roundRect">
            <a:avLst>
              <a:gd name="adj" fmla="val 50000"/>
            </a:avLst>
          </a:prstGeom>
          <a:gradFill>
            <a:gsLst>
              <a:gs pos="0">
                <a:schemeClr val="accent5"/>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59"/>
          <p:cNvSpPr/>
          <p:nvPr/>
        </p:nvSpPr>
        <p:spPr>
          <a:xfrm rot="5400000">
            <a:off x="1453194" y="3137776"/>
            <a:ext cx="294000" cy="183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59"/>
          <p:cNvSpPr/>
          <p:nvPr/>
        </p:nvSpPr>
        <p:spPr>
          <a:xfrm>
            <a:off x="685800" y="1019572"/>
            <a:ext cx="1828800" cy="17145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59"/>
          <p:cNvSpPr/>
          <p:nvPr/>
        </p:nvSpPr>
        <p:spPr>
          <a:xfrm>
            <a:off x="2667000" y="1019572"/>
            <a:ext cx="1828800" cy="17145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59"/>
          <p:cNvSpPr/>
          <p:nvPr/>
        </p:nvSpPr>
        <p:spPr>
          <a:xfrm>
            <a:off x="6629400" y="1019572"/>
            <a:ext cx="1828800" cy="17145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59"/>
          <p:cNvSpPr/>
          <p:nvPr/>
        </p:nvSpPr>
        <p:spPr>
          <a:xfrm>
            <a:off x="4648200" y="1019572"/>
            <a:ext cx="1828800" cy="17145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59"/>
          <p:cNvSpPr/>
          <p:nvPr/>
        </p:nvSpPr>
        <p:spPr>
          <a:xfrm rot="10800000">
            <a:off x="914388" y="1019547"/>
            <a:ext cx="1371600" cy="144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59"/>
          <p:cNvSpPr/>
          <p:nvPr/>
        </p:nvSpPr>
        <p:spPr>
          <a:xfrm rot="10800000">
            <a:off x="2895588" y="1019547"/>
            <a:ext cx="1371600" cy="14400"/>
          </a:xfrm>
          <a:prstGeom prst="roundRect">
            <a:avLst>
              <a:gd name="adj" fmla="val 50000"/>
            </a:avLst>
          </a:prstGeom>
          <a:gradFill>
            <a:gsLst>
              <a:gs pos="0">
                <a:schemeClr val="accent2"/>
              </a:gs>
              <a:gs pos="50000">
                <a:schemeClr val="accent5"/>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59"/>
          <p:cNvSpPr/>
          <p:nvPr/>
        </p:nvSpPr>
        <p:spPr>
          <a:xfrm rot="10800000">
            <a:off x="4876788" y="1019547"/>
            <a:ext cx="1371600" cy="14400"/>
          </a:xfrm>
          <a:prstGeom prst="roundRect">
            <a:avLst>
              <a:gd name="adj" fmla="val 50000"/>
            </a:avLst>
          </a:prstGeom>
          <a:gradFill>
            <a:gsLst>
              <a:gs pos="0">
                <a:schemeClr val="accent6"/>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59"/>
          <p:cNvSpPr/>
          <p:nvPr/>
        </p:nvSpPr>
        <p:spPr>
          <a:xfrm rot="10800000">
            <a:off x="6857988" y="1019547"/>
            <a:ext cx="1371600" cy="14400"/>
          </a:xfrm>
          <a:prstGeom prst="roundRect">
            <a:avLst>
              <a:gd name="adj" fmla="val 50000"/>
            </a:avLst>
          </a:prstGeom>
          <a:gradFill>
            <a:gsLst>
              <a:gs pos="0">
                <a:schemeClr val="accent3"/>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59"/>
          <p:cNvSpPr/>
          <p:nvPr/>
        </p:nvSpPr>
        <p:spPr>
          <a:xfrm>
            <a:off x="685800" y="3191263"/>
            <a:ext cx="7772400" cy="914400"/>
          </a:xfrm>
          <a:prstGeom prst="roundRect">
            <a:avLst>
              <a:gd name="adj" fmla="val 9524"/>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lvl="0" algn="ctr"/>
            <a:r>
              <a:rPr lang="en-US" sz="3600" b="1" dirty="0" err="1">
                <a:solidFill>
                  <a:schemeClr val="lt1"/>
                </a:solidFill>
              </a:rPr>
              <a:t>Modelo</a:t>
            </a:r>
            <a:r>
              <a:rPr lang="en-US" sz="3600" b="1" dirty="0">
                <a:solidFill>
                  <a:schemeClr val="lt1"/>
                </a:solidFill>
              </a:rPr>
              <a:t> do </a:t>
            </a:r>
            <a:r>
              <a:rPr lang="en" sz="3600" b="1" dirty="0">
                <a:solidFill>
                  <a:schemeClr val="lt1"/>
                </a:solidFill>
              </a:rPr>
              <a:t>Codespaces</a:t>
            </a:r>
            <a:endParaRPr sz="3600" b="1" dirty="0">
              <a:solidFill>
                <a:schemeClr val="lt1"/>
              </a:solidFill>
            </a:endParaRPr>
          </a:p>
        </p:txBody>
      </p:sp>
      <p:sp>
        <p:nvSpPr>
          <p:cNvPr id="5261" name="Google Shape;5261;p259"/>
          <p:cNvSpPr/>
          <p:nvPr/>
        </p:nvSpPr>
        <p:spPr>
          <a:xfrm rot="-5400000">
            <a:off x="1325844" y="2455639"/>
            <a:ext cx="548700" cy="548700"/>
          </a:xfrm>
          <a:prstGeom prst="ellipse">
            <a:avLst/>
          </a:prstGeom>
          <a:solidFill>
            <a:srgbClr val="0A0C10"/>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59"/>
          <p:cNvSpPr/>
          <p:nvPr/>
        </p:nvSpPr>
        <p:spPr>
          <a:xfrm>
            <a:off x="1371594" y="3179526"/>
            <a:ext cx="457200" cy="183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59"/>
          <p:cNvSpPr/>
          <p:nvPr/>
        </p:nvSpPr>
        <p:spPr>
          <a:xfrm rot="-5400000">
            <a:off x="3307047" y="2455639"/>
            <a:ext cx="548700" cy="5487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59"/>
          <p:cNvSpPr/>
          <p:nvPr/>
        </p:nvSpPr>
        <p:spPr>
          <a:xfrm>
            <a:off x="3352797" y="3184939"/>
            <a:ext cx="457200" cy="18300"/>
          </a:xfrm>
          <a:prstGeom prst="roundRect">
            <a:avLst>
              <a:gd name="adj" fmla="val 50000"/>
            </a:avLst>
          </a:prstGeom>
          <a:gradFill>
            <a:gsLst>
              <a:gs pos="0">
                <a:schemeClr val="accent5"/>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59"/>
          <p:cNvSpPr/>
          <p:nvPr/>
        </p:nvSpPr>
        <p:spPr>
          <a:xfrm rot="5400000">
            <a:off x="5288251" y="2455639"/>
            <a:ext cx="548700" cy="548700"/>
          </a:xfrm>
          <a:prstGeom prst="ellipse">
            <a:avLst/>
          </a:prstGeom>
          <a:solidFill>
            <a:srgbClr val="0A0C10"/>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59"/>
          <p:cNvSpPr/>
          <p:nvPr/>
        </p:nvSpPr>
        <p:spPr>
          <a:xfrm>
            <a:off x="5334001" y="3183931"/>
            <a:ext cx="457200" cy="18300"/>
          </a:xfrm>
          <a:prstGeom prst="roundRect">
            <a:avLst>
              <a:gd name="adj" fmla="val 50000"/>
            </a:avLst>
          </a:prstGeom>
          <a:gradFill>
            <a:gsLst>
              <a:gs pos="0">
                <a:schemeClr val="accent6"/>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59"/>
          <p:cNvSpPr/>
          <p:nvPr/>
        </p:nvSpPr>
        <p:spPr>
          <a:xfrm rot="5400000">
            <a:off x="7269454" y="2455639"/>
            <a:ext cx="548700" cy="548700"/>
          </a:xfrm>
          <a:prstGeom prst="ellipse">
            <a:avLst/>
          </a:prstGeom>
          <a:solidFill>
            <a:srgbClr val="0A0C10"/>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59"/>
          <p:cNvSpPr/>
          <p:nvPr/>
        </p:nvSpPr>
        <p:spPr>
          <a:xfrm>
            <a:off x="7315204" y="3184930"/>
            <a:ext cx="457200" cy="18300"/>
          </a:xfrm>
          <a:prstGeom prst="roundRect">
            <a:avLst>
              <a:gd name="adj" fmla="val 50000"/>
            </a:avLst>
          </a:prstGeom>
          <a:gradFill>
            <a:gsLst>
              <a:gs pos="0">
                <a:schemeClr val="accent6"/>
              </a:gs>
              <a:gs pos="100000">
                <a:schemeClr val="accent3"/>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59"/>
          <p:cNvSpPr/>
          <p:nvPr/>
        </p:nvSpPr>
        <p:spPr>
          <a:xfrm>
            <a:off x="2285988" y="4105672"/>
            <a:ext cx="4572000" cy="18300"/>
          </a:xfrm>
          <a:prstGeom prst="roundRect">
            <a:avLst>
              <a:gd name="adj" fmla="val 50000"/>
            </a:avLst>
          </a:prstGeom>
          <a:gradFill>
            <a:gsLst>
              <a:gs pos="0">
                <a:schemeClr val="accent3"/>
              </a:gs>
              <a:gs pos="15000">
                <a:schemeClr val="accent6"/>
              </a:gs>
              <a:gs pos="37000">
                <a:schemeClr val="accent2"/>
              </a:gs>
              <a:gs pos="58999">
                <a:schemeClr val="accent5"/>
              </a:gs>
              <a:gs pos="8100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59"/>
          <p:cNvSpPr txBox="1"/>
          <p:nvPr/>
        </p:nvSpPr>
        <p:spPr>
          <a:xfrm>
            <a:off x="694944" y="1440009"/>
            <a:ext cx="1828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600" b="1" dirty="0" err="1">
                <a:solidFill>
                  <a:schemeClr val="lt2"/>
                </a:solidFill>
              </a:rPr>
              <a:t>examplo-notebook.ipynb</a:t>
            </a:r>
            <a:endParaRPr sz="1600" b="1" dirty="0">
              <a:solidFill>
                <a:schemeClr val="lt2"/>
              </a:solidFill>
            </a:endParaRPr>
          </a:p>
        </p:txBody>
      </p:sp>
      <p:sp>
        <p:nvSpPr>
          <p:cNvPr id="5271" name="Google Shape;5271;p259"/>
          <p:cNvSpPr txBox="1"/>
          <p:nvPr/>
        </p:nvSpPr>
        <p:spPr>
          <a:xfrm>
            <a:off x="2667000" y="1421867"/>
            <a:ext cx="18288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800" b="1">
                <a:solidFill>
                  <a:schemeClr val="lt2"/>
                </a:solidFill>
              </a:rPr>
              <a:t>.</a:t>
            </a:r>
            <a:r>
              <a:rPr lang="es-MX" sz="1800" b="1" err="1">
                <a:solidFill>
                  <a:schemeClr val="lt2"/>
                </a:solidFill>
              </a:rPr>
              <a:t>devcontainer</a:t>
            </a:r>
            <a:r>
              <a:rPr lang="es-MX" sz="1800" b="1">
                <a:solidFill>
                  <a:schemeClr val="lt2"/>
                </a:solidFill>
              </a:rPr>
              <a:t>/</a:t>
            </a:r>
            <a:r>
              <a:rPr lang="es-MX" sz="1800" b="1" err="1">
                <a:solidFill>
                  <a:schemeClr val="lt2"/>
                </a:solidFill>
              </a:rPr>
              <a:t>Dockerfile</a:t>
            </a:r>
            <a:endParaRPr lang="es-MX" sz="1800" b="1">
              <a:solidFill>
                <a:schemeClr val="lt2"/>
              </a:solidFill>
            </a:endParaRPr>
          </a:p>
        </p:txBody>
      </p:sp>
      <p:sp>
        <p:nvSpPr>
          <p:cNvPr id="5272" name="Google Shape;5272;p259"/>
          <p:cNvSpPr txBox="1"/>
          <p:nvPr/>
        </p:nvSpPr>
        <p:spPr>
          <a:xfrm>
            <a:off x="4715479" y="1379207"/>
            <a:ext cx="1675944"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800" b="1">
                <a:solidFill>
                  <a:schemeClr val="lt2"/>
                </a:solidFill>
              </a:rPr>
              <a:t>.</a:t>
            </a:r>
            <a:r>
              <a:rPr lang="es-MX" sz="1800" b="1" err="1">
                <a:solidFill>
                  <a:schemeClr val="lt2"/>
                </a:solidFill>
              </a:rPr>
              <a:t>devcontainer</a:t>
            </a:r>
            <a:r>
              <a:rPr lang="es-MX" sz="1800" b="1">
                <a:solidFill>
                  <a:schemeClr val="lt2"/>
                </a:solidFill>
              </a:rPr>
              <a:t>/</a:t>
            </a:r>
            <a:r>
              <a:rPr lang="es-MX" sz="1800" b="1" err="1">
                <a:solidFill>
                  <a:schemeClr val="lt2"/>
                </a:solidFill>
              </a:rPr>
              <a:t>devcontainer.json</a:t>
            </a:r>
            <a:endParaRPr lang="es-MX" sz="1800" b="1">
              <a:solidFill>
                <a:schemeClr val="lt2"/>
              </a:solidFill>
            </a:endParaRPr>
          </a:p>
        </p:txBody>
      </p:sp>
      <p:sp>
        <p:nvSpPr>
          <p:cNvPr id="5273" name="Google Shape;5273;p259"/>
          <p:cNvSpPr txBox="1"/>
          <p:nvPr/>
        </p:nvSpPr>
        <p:spPr>
          <a:xfrm>
            <a:off x="6629400" y="1554313"/>
            <a:ext cx="1828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2000" b="1">
                <a:solidFill>
                  <a:schemeClr val="lt2"/>
                </a:solidFill>
              </a:rPr>
              <a:t>README.md</a:t>
            </a:r>
          </a:p>
        </p:txBody>
      </p:sp>
      <p:pic>
        <p:nvPicPr>
          <p:cNvPr id="5274" name="Google Shape;5274;p259"/>
          <p:cNvPicPr preferRelativeResize="0"/>
          <p:nvPr/>
        </p:nvPicPr>
        <p:blipFill rotWithShape="1">
          <a:blip r:embed="rId3">
            <a:alphaModFix/>
          </a:blip>
          <a:srcRect/>
          <a:stretch/>
        </p:blipFill>
        <p:spPr>
          <a:xfrm>
            <a:off x="5436617" y="2603992"/>
            <a:ext cx="251973" cy="252010"/>
          </a:xfrm>
          <a:prstGeom prst="rect">
            <a:avLst/>
          </a:prstGeom>
          <a:noFill/>
          <a:ln>
            <a:noFill/>
          </a:ln>
        </p:spPr>
      </p:pic>
      <p:pic>
        <p:nvPicPr>
          <p:cNvPr id="5275" name="Google Shape;5275;p259"/>
          <p:cNvPicPr preferRelativeResize="0"/>
          <p:nvPr/>
        </p:nvPicPr>
        <p:blipFill rotWithShape="1">
          <a:blip r:embed="rId4">
            <a:alphaModFix/>
          </a:blip>
          <a:srcRect/>
          <a:stretch/>
        </p:blipFill>
        <p:spPr>
          <a:xfrm>
            <a:off x="1474211" y="2603992"/>
            <a:ext cx="251973" cy="252010"/>
          </a:xfrm>
          <a:prstGeom prst="rect">
            <a:avLst/>
          </a:prstGeom>
          <a:noFill/>
          <a:ln>
            <a:noFill/>
          </a:ln>
        </p:spPr>
      </p:pic>
      <p:pic>
        <p:nvPicPr>
          <p:cNvPr id="5276" name="Google Shape;5276;p259"/>
          <p:cNvPicPr preferRelativeResize="0"/>
          <p:nvPr/>
        </p:nvPicPr>
        <p:blipFill rotWithShape="1">
          <a:blip r:embed="rId5">
            <a:alphaModFix/>
          </a:blip>
          <a:srcRect/>
          <a:stretch/>
        </p:blipFill>
        <p:spPr>
          <a:xfrm>
            <a:off x="3455404" y="2603994"/>
            <a:ext cx="251973" cy="252010"/>
          </a:xfrm>
          <a:prstGeom prst="rect">
            <a:avLst/>
          </a:prstGeom>
          <a:noFill/>
          <a:ln>
            <a:noFill/>
          </a:ln>
        </p:spPr>
      </p:pic>
      <p:pic>
        <p:nvPicPr>
          <p:cNvPr id="5277" name="Google Shape;5277;p259"/>
          <p:cNvPicPr preferRelativeResize="0"/>
          <p:nvPr/>
        </p:nvPicPr>
        <p:blipFill rotWithShape="1">
          <a:blip r:embed="rId6">
            <a:alphaModFix/>
          </a:blip>
          <a:srcRect/>
          <a:stretch/>
        </p:blipFill>
        <p:spPr>
          <a:xfrm>
            <a:off x="7417819" y="2601988"/>
            <a:ext cx="258427" cy="2560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6"/>
        <p:cNvGrpSpPr/>
        <p:nvPr/>
      </p:nvGrpSpPr>
      <p:grpSpPr>
        <a:xfrm>
          <a:off x="0" y="0"/>
          <a:ext cx="0" cy="0"/>
          <a:chOff x="0" y="0"/>
          <a:chExt cx="0" cy="0"/>
        </a:xfrm>
      </p:grpSpPr>
      <p:sp>
        <p:nvSpPr>
          <p:cNvPr id="5107" name="Google Shape;5107;p255"/>
          <p:cNvSpPr txBox="1">
            <a:spLocks noGrp="1"/>
          </p:cNvSpPr>
          <p:nvPr>
            <p:ph type="subTitle" idx="1"/>
          </p:nvPr>
        </p:nvSpPr>
        <p:spPr>
          <a:xfrm>
            <a:off x="431799" y="2891748"/>
            <a:ext cx="8091905" cy="320100"/>
          </a:xfrm>
          <a:prstGeom prst="rect">
            <a:avLst/>
          </a:prstGeom>
        </p:spPr>
        <p:txBody>
          <a:bodyPr spcFirstLastPara="1" wrap="square" lIns="91425" tIns="91425" rIns="91425" bIns="91425" anchor="t" anchorCtr="0">
            <a:noAutofit/>
          </a:bodyPr>
          <a:lstStyle/>
          <a:p>
            <a:pPr lvl="0"/>
            <a:r>
              <a:rPr lang="pt-BR" dirty="0">
                <a:solidFill>
                  <a:srgbClr val="C9D1D9"/>
                </a:solidFill>
                <a:latin typeface="+mn-lt"/>
              </a:rPr>
              <a:t>Ajude-nos a melhorar este repositório </a:t>
            </a:r>
            <a:r>
              <a:rPr lang="en-US" b="0" i="0" dirty="0" err="1">
                <a:solidFill>
                  <a:srgbClr val="C9D1D9"/>
                </a:solidFill>
                <a:effectLst/>
                <a:latin typeface="+mn-lt"/>
                <a:hlinkClick r:id="rId3"/>
              </a:rPr>
              <a:t>abra</a:t>
            </a:r>
            <a:r>
              <a:rPr lang="en-US" b="0" i="0" dirty="0">
                <a:solidFill>
                  <a:srgbClr val="C9D1D9"/>
                </a:solidFill>
                <a:effectLst/>
                <a:latin typeface="+mn-lt"/>
                <a:hlinkClick r:id="rId3"/>
              </a:rPr>
              <a:t> </a:t>
            </a:r>
            <a:r>
              <a:rPr lang="en-US" b="0" i="0" dirty="0" err="1">
                <a:solidFill>
                  <a:srgbClr val="C9D1D9"/>
                </a:solidFill>
                <a:effectLst/>
                <a:latin typeface="+mn-lt"/>
                <a:hlinkClick r:id="rId3"/>
              </a:rPr>
              <a:t>uma</a:t>
            </a:r>
            <a:r>
              <a:rPr lang="en-US" b="0" i="0" dirty="0">
                <a:solidFill>
                  <a:srgbClr val="C9D1D9"/>
                </a:solidFill>
                <a:effectLst/>
                <a:latin typeface="+mn-lt"/>
                <a:hlinkClick r:id="rId3"/>
              </a:rPr>
              <a:t> issue!</a:t>
            </a:r>
            <a:endParaRPr lang="en-US" dirty="0">
              <a:latin typeface="+mn-lt"/>
              <a:ea typeface="Arial"/>
              <a:cs typeface="Arial"/>
              <a:sym typeface="Arial"/>
            </a:endParaRPr>
          </a:p>
        </p:txBody>
      </p:sp>
      <p:sp>
        <p:nvSpPr>
          <p:cNvPr id="5108" name="Google Shape;5108;p255"/>
          <p:cNvSpPr txBox="1">
            <a:spLocks noGrp="1"/>
          </p:cNvSpPr>
          <p:nvPr>
            <p:ph type="title"/>
          </p:nvPr>
        </p:nvSpPr>
        <p:spPr>
          <a:xfrm>
            <a:off x="433750" y="1333500"/>
            <a:ext cx="7033800" cy="1558200"/>
          </a:xfrm>
          <a:prstGeom prst="rect">
            <a:avLst/>
          </a:prstGeom>
        </p:spPr>
        <p:txBody>
          <a:bodyPr spcFirstLastPara="1" wrap="square" lIns="34275" tIns="17150" rIns="34275" bIns="17150" anchor="b" anchorCtr="0">
            <a:noAutofit/>
          </a:bodyPr>
          <a:lstStyle/>
          <a:p>
            <a:pPr lvl="0"/>
            <a:r>
              <a:rPr lang="es-MX" dirty="0" err="1"/>
              <a:t>Encontrou</a:t>
            </a:r>
            <a:r>
              <a:rPr lang="es-MX" dirty="0"/>
              <a:t> </a:t>
            </a:r>
            <a:r>
              <a:rPr lang="es-MX" dirty="0" err="1"/>
              <a:t>algum</a:t>
            </a:r>
            <a:r>
              <a:rPr lang="es-MX" dirty="0"/>
              <a:t> problema?</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4">
              <a:alphaModFix/>
            </a:blip>
            <a:srcRect/>
            <a:stretch/>
          </p:blipFill>
          <p:spPr>
            <a:xfrm>
              <a:off x="5158332" y="859375"/>
              <a:ext cx="6809819" cy="284335"/>
            </a:xfrm>
            <a:prstGeom prst="rect">
              <a:avLst/>
            </a:prstGeom>
            <a:noFill/>
            <a:ln>
              <a:noFill/>
            </a:ln>
          </p:spPr>
        </p:pic>
      </p:grpSp>
      <p:sp>
        <p:nvSpPr>
          <p:cNvPr id="5591" name="Google Shape;5591;p277"/>
          <p:cNvSpPr txBox="1">
            <a:spLocks noGrp="1"/>
          </p:cNvSpPr>
          <p:nvPr>
            <p:ph type="subTitle" idx="1"/>
          </p:nvPr>
        </p:nvSpPr>
        <p:spPr>
          <a:xfrm>
            <a:off x="248455" y="909185"/>
            <a:ext cx="3981900" cy="246900"/>
          </a:xfrm>
          <a:prstGeom prst="rect">
            <a:avLst/>
          </a:prstGeom>
          <a:noFill/>
          <a:ln>
            <a:noFill/>
          </a:ln>
        </p:spPr>
        <p:txBody>
          <a:bodyPr spcFirstLastPara="1" wrap="square" lIns="91425" tIns="91425" rIns="91425" bIns="91425" anchor="ctr" anchorCtr="0">
            <a:noAutofit/>
          </a:bodyPr>
          <a:lstStyle/>
          <a:p>
            <a:pPr lvl="0"/>
            <a:r>
              <a:rPr lang="en-US" dirty="0" err="1">
                <a:solidFill>
                  <a:schemeClr val="dk2"/>
                </a:solidFill>
                <a:latin typeface="Roboto Mono"/>
                <a:ea typeface="Roboto Mono"/>
                <a:cs typeface="Roboto Mono"/>
                <a:sym typeface="Roboto Mono"/>
              </a:rPr>
              <a:t>Seguindo</a:t>
            </a:r>
            <a:r>
              <a:rPr lang="en-US" dirty="0">
                <a:solidFill>
                  <a:schemeClr val="dk2"/>
                </a:solidFill>
                <a:latin typeface="Roboto Mono"/>
                <a:ea typeface="Roboto Mono"/>
                <a:cs typeface="Roboto Mono"/>
                <a:sym typeface="Roboto Mono"/>
              </a:rPr>
              <a:t> </a:t>
            </a:r>
            <a:r>
              <a:rPr lang="en-US" dirty="0" err="1">
                <a:solidFill>
                  <a:schemeClr val="dk2"/>
                </a:solidFill>
                <a:latin typeface="Roboto Mono"/>
                <a:ea typeface="Roboto Mono"/>
                <a:cs typeface="Roboto Mono"/>
                <a:sym typeface="Roboto Mono"/>
              </a:rPr>
              <a:t>estes</a:t>
            </a:r>
            <a:r>
              <a:rPr lang="en-US" dirty="0">
                <a:solidFill>
                  <a:schemeClr val="dk2"/>
                </a:solidFill>
                <a:latin typeface="Roboto Mono"/>
                <a:ea typeface="Roboto Mono"/>
                <a:cs typeface="Roboto Mono"/>
                <a:sym typeface="Roboto Mono"/>
              </a:rPr>
              <a:t> </a:t>
            </a:r>
            <a:r>
              <a:rPr lang="en-US" dirty="0" err="1">
                <a:solidFill>
                  <a:schemeClr val="dk2"/>
                </a:solidFill>
                <a:latin typeface="Roboto Mono"/>
                <a:ea typeface="Roboto Mono"/>
                <a:cs typeface="Roboto Mono"/>
                <a:sym typeface="Roboto Mono"/>
              </a:rPr>
              <a:t>passos</a:t>
            </a:r>
            <a:r>
              <a:rPr lang="en-US" dirty="0">
                <a:solidFill>
                  <a:schemeClr val="dk2"/>
                </a:solidFill>
                <a:latin typeface="Roboto Mono"/>
                <a:ea typeface="Roboto Mono"/>
                <a:cs typeface="Roboto Mono"/>
                <a:sym typeface="Roboto Mono"/>
              </a:rPr>
              <a:t>:
</a:t>
            </a:r>
            <a:endParaRPr lang="es-MX" sz="1400" dirty="0">
              <a:solidFill>
                <a:schemeClr val="dk2"/>
              </a:solidFill>
              <a:latin typeface="Roboto Mono"/>
              <a:ea typeface="Roboto Mono"/>
              <a:cs typeface="Roboto Mono"/>
              <a:sym typeface="Roboto Mono"/>
            </a:endParaRPr>
          </a:p>
        </p:txBody>
      </p:sp>
      <p:sp>
        <p:nvSpPr>
          <p:cNvPr id="5593" name="Google Shape;5593;p277"/>
          <p:cNvSpPr txBox="1"/>
          <p:nvPr/>
        </p:nvSpPr>
        <p:spPr>
          <a:xfrm>
            <a:off x="1076450" y="1468975"/>
            <a:ext cx="3905700" cy="3145500"/>
          </a:xfrm>
          <a:prstGeom prst="rect">
            <a:avLst/>
          </a:prstGeom>
          <a:noFill/>
          <a:ln>
            <a:noFill/>
          </a:ln>
        </p:spPr>
        <p:txBody>
          <a:bodyPr spcFirstLastPara="1" wrap="square" lIns="0" tIns="0" rIns="0" bIns="0" anchor="t" anchorCtr="0">
            <a:noAutofit/>
          </a:bodyPr>
          <a:lstStyle/>
          <a:p>
            <a:pPr lvl="0">
              <a:lnSpc>
                <a:spcPct val="115000"/>
              </a:lnSpc>
            </a:pPr>
            <a:r>
              <a:rPr lang="pt-BR" sz="1600" dirty="0">
                <a:solidFill>
                  <a:schemeClr val="lt2"/>
                </a:solidFill>
              </a:rPr>
              <a:t>Crie um repositório a partir deste modelo. </a:t>
            </a:r>
            <a:r>
              <a:rPr lang="es-MX" sz="1200" dirty="0" err="1">
                <a:solidFill>
                  <a:srgbClr val="C9D1D9"/>
                </a:solidFill>
                <a:latin typeface="+mj-lt"/>
              </a:rPr>
              <a:t>Utilize</a:t>
            </a:r>
            <a:r>
              <a:rPr lang="es-MX" sz="1200" dirty="0">
                <a:solidFill>
                  <a:srgbClr val="C9D1D9"/>
                </a:solidFill>
                <a:latin typeface="+mj-lt"/>
              </a:rPr>
              <a:t> este link </a:t>
            </a:r>
            <a:r>
              <a:rPr lang="es-MX" sz="1200" b="0" i="0" u="none" strike="noStrike" dirty="0">
                <a:solidFill>
                  <a:srgbClr val="C9D1D9"/>
                </a:solidFill>
                <a:effectLst/>
                <a:latin typeface="+mj-lt"/>
                <a:hlinkClick r:id="rId5"/>
              </a:rPr>
              <a:t>criar </a:t>
            </a:r>
            <a:r>
              <a:rPr lang="es-MX" sz="1200" b="0" i="0" u="none" strike="noStrike" dirty="0" err="1">
                <a:solidFill>
                  <a:srgbClr val="C9D1D9"/>
                </a:solidFill>
                <a:effectLst/>
                <a:latin typeface="+mj-lt"/>
                <a:hlinkClick r:id="rId5"/>
              </a:rPr>
              <a:t>um</a:t>
            </a:r>
            <a:r>
              <a:rPr lang="es-MX" sz="1200" b="0" i="0" u="none" strike="noStrike" dirty="0">
                <a:solidFill>
                  <a:srgbClr val="C9D1D9"/>
                </a:solidFill>
                <a:effectLst/>
                <a:latin typeface="+mj-lt"/>
                <a:hlinkClick r:id="rId5"/>
              </a:rPr>
              <a:t> </a:t>
            </a:r>
            <a:r>
              <a:rPr lang="es-MX" sz="1200" b="0" i="0" u="none" strike="noStrike" dirty="0" err="1">
                <a:solidFill>
                  <a:srgbClr val="C9D1D9"/>
                </a:solidFill>
                <a:effectLst/>
                <a:latin typeface="+mj-lt"/>
                <a:hlinkClick r:id="rId5"/>
              </a:rPr>
              <a:t>repositório</a:t>
            </a:r>
            <a:br>
              <a:rPr lang="en-US" sz="1100" dirty="0">
                <a:solidFill>
                  <a:schemeClr val="dk2"/>
                </a:solidFill>
              </a:rPr>
            </a:br>
            <a:endParaRPr lang="en-US" sz="1100" dirty="0">
              <a:solidFill>
                <a:schemeClr val="dk2"/>
              </a:solidFill>
            </a:endParaRPr>
          </a:p>
          <a:p>
            <a:pPr marL="0" marR="0" lvl="0" indent="0" algn="l" rtl="0">
              <a:lnSpc>
                <a:spcPct val="115000"/>
              </a:lnSpc>
              <a:spcBef>
                <a:spcPts val="0"/>
              </a:spcBef>
              <a:spcAft>
                <a:spcPts val="0"/>
              </a:spcAft>
              <a:buNone/>
            </a:pPr>
            <a:endParaRPr lang="en-US" sz="1200" dirty="0">
              <a:solidFill>
                <a:srgbClr val="FFFFFF"/>
              </a:solidFill>
            </a:endParaRPr>
          </a:p>
          <a:p>
            <a:pPr marL="0" marR="0" lvl="0" indent="0" algn="l" rtl="0">
              <a:lnSpc>
                <a:spcPct val="115000"/>
              </a:lnSpc>
              <a:spcBef>
                <a:spcPts val="0"/>
              </a:spcBef>
              <a:spcAft>
                <a:spcPts val="0"/>
              </a:spcAft>
              <a:buNone/>
            </a:pPr>
            <a:endParaRPr lang="en-US" sz="1200" dirty="0">
              <a:solidFill>
                <a:srgbClr val="FFFFFF"/>
              </a:solidFill>
            </a:endParaRPr>
          </a:p>
          <a:p>
            <a:pPr lvl="0">
              <a:lnSpc>
                <a:spcPct val="115000"/>
              </a:lnSpc>
            </a:pPr>
            <a:r>
              <a:rPr lang="pt-BR" sz="1600" dirty="0">
                <a:solidFill>
                  <a:schemeClr val="lt2"/>
                </a:solidFill>
              </a:rPr>
              <a:t>Vá para a página inicial do repositório recém-criado.
</a:t>
            </a:r>
            <a:br>
              <a:rPr lang="en" sz="1100" dirty="0">
                <a:solidFill>
                  <a:schemeClr val="dk2"/>
                </a:solidFill>
              </a:rPr>
            </a:br>
            <a:endParaRPr lang="en" sz="1100" dirty="0">
              <a:solidFill>
                <a:schemeClr val="dk2"/>
              </a:solidFill>
            </a:endParaRPr>
          </a:p>
          <a:p>
            <a:pPr lvl="0">
              <a:lnSpc>
                <a:spcPct val="115000"/>
              </a:lnSpc>
              <a:spcBef>
                <a:spcPts val="300"/>
              </a:spcBef>
            </a:pPr>
            <a:r>
              <a:rPr lang="pt-BR" sz="1600" dirty="0">
                <a:solidFill>
                  <a:schemeClr val="lt2"/>
                </a:solidFill>
              </a:rPr>
              <a:t>Sob o nome do repositório, use o menu suspenso Código e, na guia </a:t>
            </a:r>
            <a:r>
              <a:rPr lang="pt-BR" sz="1600" dirty="0" err="1">
                <a:solidFill>
                  <a:schemeClr val="lt2"/>
                </a:solidFill>
              </a:rPr>
              <a:t>Codespaces</a:t>
            </a:r>
            <a:r>
              <a:rPr lang="pt-BR" sz="1600" dirty="0">
                <a:solidFill>
                  <a:schemeClr val="lt2"/>
                </a:solidFill>
              </a:rPr>
              <a:t>, selecione "Criar </a:t>
            </a:r>
            <a:r>
              <a:rPr lang="pt-BR" sz="1600" dirty="0" err="1">
                <a:solidFill>
                  <a:schemeClr val="lt2"/>
                </a:solidFill>
              </a:rPr>
              <a:t>Codespace</a:t>
            </a:r>
            <a:r>
              <a:rPr lang="pt-BR" sz="1600" dirty="0">
                <a:solidFill>
                  <a:schemeClr val="lt2"/>
                </a:solidFill>
              </a:rPr>
              <a:t> no </a:t>
            </a:r>
            <a:r>
              <a:rPr lang="pt-BR" sz="1600" dirty="0" err="1">
                <a:solidFill>
                  <a:schemeClr val="lt2"/>
                </a:solidFill>
              </a:rPr>
              <a:t>main</a:t>
            </a:r>
            <a:r>
              <a:rPr lang="pt-BR" sz="1600" dirty="0">
                <a:solidFill>
                  <a:schemeClr val="lt2"/>
                </a:solidFill>
              </a:rPr>
              <a:t>".
</a:t>
            </a:r>
            <a:endParaRPr lang="es-MX" sz="1600" dirty="0">
              <a:solidFill>
                <a:schemeClr val="lt2"/>
              </a:solidFill>
            </a:endParaRP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dirty="0" err="1">
                <a:solidFill>
                  <a:schemeClr val="lt2"/>
                </a:solidFill>
              </a:rPr>
              <a:t>Prove</a:t>
            </a:r>
            <a:r>
              <a:rPr lang="es-MX" sz="3600" b="1" dirty="0">
                <a:solidFill>
                  <a:schemeClr val="lt2"/>
                </a:solidFill>
              </a:rPr>
              <a:t>!</a:t>
            </a:r>
          </a:p>
        </p:txBody>
      </p:sp>
      <p:sp>
        <p:nvSpPr>
          <p:cNvPr id="5595" name="Google Shape;5595;p277"/>
          <p:cNvSpPr/>
          <p:nvPr/>
        </p:nvSpPr>
        <p:spPr>
          <a:xfrm>
            <a:off x="351563" y="151682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277"/>
          <p:cNvSpPr/>
          <p:nvPr/>
        </p:nvSpPr>
        <p:spPr>
          <a:xfrm>
            <a:off x="351563" y="2414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277"/>
          <p:cNvSpPr/>
          <p:nvPr/>
        </p:nvSpPr>
        <p:spPr>
          <a:xfrm>
            <a:off x="351563" y="3557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5126;p256">
            <a:extLst>
              <a:ext uri="{FF2B5EF4-FFF2-40B4-BE49-F238E27FC236}">
                <a16:creationId xmlns:a16="http://schemas.microsoft.com/office/drawing/2014/main" id="{F2AB5087-F2E3-6400-69EE-0BCFB7AE9453}"/>
              </a:ext>
            </a:extLst>
          </p:cNvPr>
          <p:cNvPicPr preferRelativeResize="0"/>
          <p:nvPr/>
        </p:nvPicPr>
        <p:blipFill rotWithShape="1">
          <a:blip r:embed="rId6">
            <a:alphaModFix/>
          </a:blip>
          <a:srcRect/>
          <a:stretch/>
        </p:blipFill>
        <p:spPr>
          <a:xfrm>
            <a:off x="499926" y="3708224"/>
            <a:ext cx="247289" cy="246602"/>
          </a:xfrm>
          <a:prstGeom prst="rect">
            <a:avLst/>
          </a:prstGeom>
          <a:noFill/>
          <a:ln>
            <a:noFill/>
          </a:ln>
        </p:spPr>
      </p:pic>
      <p:pic>
        <p:nvPicPr>
          <p:cNvPr id="5" name="Google Shape;5754;p289">
            <a:extLst>
              <a:ext uri="{FF2B5EF4-FFF2-40B4-BE49-F238E27FC236}">
                <a16:creationId xmlns:a16="http://schemas.microsoft.com/office/drawing/2014/main" id="{814C3773-2361-EA91-CA21-F25B20ADF632}"/>
              </a:ext>
            </a:extLst>
          </p:cNvPr>
          <p:cNvPicPr preferRelativeResize="0"/>
          <p:nvPr/>
        </p:nvPicPr>
        <p:blipFill rotWithShape="1">
          <a:blip r:embed="rId7">
            <a:alphaModFix/>
          </a:blip>
          <a:srcRect/>
          <a:stretch/>
        </p:blipFill>
        <p:spPr>
          <a:xfrm>
            <a:off x="504610" y="2565224"/>
            <a:ext cx="247289" cy="246602"/>
          </a:xfrm>
          <a:prstGeom prst="rect">
            <a:avLst/>
          </a:prstGeom>
          <a:noFill/>
          <a:ln>
            <a:noFill/>
          </a:ln>
        </p:spPr>
      </p:pic>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8">
            <a:alphaModFix/>
          </a:blip>
          <a:srcRect/>
          <a:stretch/>
        </p:blipFill>
        <p:spPr>
          <a:xfrm>
            <a:off x="499926" y="1665170"/>
            <a:ext cx="251973" cy="252010"/>
          </a:xfrm>
          <a:prstGeom prst="rect">
            <a:avLst/>
          </a:prstGeom>
          <a:noFill/>
          <a:ln>
            <a:noFill/>
          </a:ln>
        </p:spPr>
      </p:pic>
      <p:pic>
        <p:nvPicPr>
          <p:cNvPr id="9" name="Picture 8">
            <a:extLst>
              <a:ext uri="{FF2B5EF4-FFF2-40B4-BE49-F238E27FC236}">
                <a16:creationId xmlns:a16="http://schemas.microsoft.com/office/drawing/2014/main" id="{9DED685D-E62E-5334-2542-2F1FE7DC8626}"/>
              </a:ext>
            </a:extLst>
          </p:cNvPr>
          <p:cNvPicPr>
            <a:picLocks noChangeAspect="1"/>
          </p:cNvPicPr>
          <p:nvPr/>
        </p:nvPicPr>
        <p:blipFill rotWithShape="1">
          <a:blip r:embed="rId9"/>
          <a:srcRect t="10360"/>
          <a:stretch/>
        </p:blipFill>
        <p:spPr>
          <a:xfrm>
            <a:off x="5158332" y="1143710"/>
            <a:ext cx="6055968" cy="3470765"/>
          </a:xfrm>
          <a:prstGeom prst="rect">
            <a:avLst/>
          </a:prstGeom>
        </p:spPr>
      </p:pic>
      <p:sp>
        <p:nvSpPr>
          <p:cNvPr id="10" name="Rectangle 9">
            <a:extLst>
              <a:ext uri="{FF2B5EF4-FFF2-40B4-BE49-F238E27FC236}">
                <a16:creationId xmlns:a16="http://schemas.microsoft.com/office/drawing/2014/main" id="{444FE590-5E29-571A-9C23-32FAFB3CC0BB}"/>
              </a:ext>
            </a:extLst>
          </p:cNvPr>
          <p:cNvSpPr/>
          <p:nvPr/>
        </p:nvSpPr>
        <p:spPr>
          <a:xfrm>
            <a:off x="6784081" y="3708224"/>
            <a:ext cx="2217557" cy="33813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Tree>
  </p:cSld>
  <p:clrMapOvr>
    <a:masterClrMapping/>
  </p:clrMapOvr>
</p:sld>
</file>

<file path=ppt/theme/theme1.xml><?xml version="1.0" encoding="utf-8"?>
<a:theme xmlns:a="http://schemas.openxmlformats.org/drawingml/2006/main" name="GitHub PMM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2 GitHub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nfidentiality xmlns="52a3fff5-5977-4576-a21d-ca2eadc9e254">Customer Ready</Confidentiality>
    <_dlc_DocId xmlns="230e9df3-be65-4c73-a93b-d1236ebd677e">X3SREQVRDEPR-1109053146-18</_dlc_DocId>
    <DescUse xmlns="52a3fff5-5977-4576-a21d-ca2eadc9e254">Pitch deck for GitHub Enterprise in PPT format.</DescUse>
    <_dlc_DocIdUrl xmlns="230e9df3-be65-4c73-a93b-d1236ebd677e">
      <Url>https://microsoft.sharepoint.com/teams/GithubSales/_layouts/15/DocIdRedir.aspx?ID=X3SREQVRDEPR-1109053146-18</Url>
      <Description>X3SREQVRDEPR-1109053146-18</Description>
    </_dlc_DocIdUrl>
    <CustomerScenario xmlns="52a3fff5-5977-4576-a21d-ca2eadc9e254"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DDA29687A2E3624C856CB9CF3DFBA82B" ma:contentTypeVersion="7" ma:contentTypeDescription="Create a new document." ma:contentTypeScope="" ma:versionID="6bfd9a2b3ea298874b70234c94bb2ec2">
  <xsd:schema xmlns:xsd="http://www.w3.org/2001/XMLSchema" xmlns:xs="http://www.w3.org/2001/XMLSchema" xmlns:p="http://schemas.microsoft.com/office/2006/metadata/properties" xmlns:ns2="230e9df3-be65-4c73-a93b-d1236ebd677e" xmlns:ns3="52a3fff5-5977-4576-a21d-ca2eadc9e254" targetNamespace="http://schemas.microsoft.com/office/2006/metadata/properties" ma:root="true" ma:fieldsID="06aaf62f4340875dd98cb112b7ad035a" ns2:_="" ns3:_="">
    <xsd:import namespace="230e9df3-be65-4c73-a93b-d1236ebd677e"/>
    <xsd:import namespace="52a3fff5-5977-4576-a21d-ca2eadc9e254"/>
    <xsd:element name="properties">
      <xsd:complexType>
        <xsd:sequence>
          <xsd:element name="documentManagement">
            <xsd:complexType>
              <xsd:all>
                <xsd:element ref="ns2:_dlc_DocId" minOccurs="0"/>
                <xsd:element ref="ns2:_dlc_DocIdUrl" minOccurs="0"/>
                <xsd:element ref="ns2:_dlc_DocIdPersistId" minOccurs="0"/>
                <xsd:element ref="ns3:Confidentiality"/>
                <xsd:element ref="ns3:MediaServiceMetadata" minOccurs="0"/>
                <xsd:element ref="ns3:MediaServiceFastMetadata" minOccurs="0"/>
                <xsd:element ref="ns3:DescUse" minOccurs="0"/>
                <xsd:element ref="ns3:MediaServiceAutoKeyPoints" minOccurs="0"/>
                <xsd:element ref="ns3:MediaServiceKeyPoints" minOccurs="0"/>
                <xsd:element ref="ns3:CustomerScenar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2a3fff5-5977-4576-a21d-ca2eadc9e254" elementFormDefault="qualified">
    <xsd:import namespace="http://schemas.microsoft.com/office/2006/documentManagement/types"/>
    <xsd:import namespace="http://schemas.microsoft.com/office/infopath/2007/PartnerControls"/>
    <xsd:element name="Confidentiality" ma:index="11" ma:displayName="Confidentiality" ma:format="Dropdown" ma:internalName="Confidentiality">
      <xsd:simpleType>
        <xsd:restriction base="dms:Choice">
          <xsd:enumeration value="Internal Only"/>
          <xsd:enumeration value="Customer Ready"/>
          <xsd:enumeration value="N/A"/>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DescUse" ma:index="14" nillable="true" ma:displayName="Asset Desc" ma:format="Dropdown" ma:internalName="DescUse">
      <xsd:simpleType>
        <xsd:restriction base="dms:Text">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CustomerScenario" ma:index="17" nillable="true" ma:displayName="Customer Scenario" ma:format="Dropdown" ma:internalName="CustomerScenario">
      <xsd:simpleType>
        <xsd:restriction base="dms:Choice">
          <xsd:enumeration value="Accelerate Software Delivery"/>
          <xsd:enumeration value="Drive Developer Engagement"/>
          <xsd:enumeration value="Both"/>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2F3B16-F605-4A63-9916-E0196BDCCEA1}">
  <ds:schemaRefs>
    <ds:schemaRef ds:uri="http://schemas.microsoft.com/sharepoint/v3/contenttype/forms"/>
  </ds:schemaRefs>
</ds:datastoreItem>
</file>

<file path=customXml/itemProps2.xml><?xml version="1.0" encoding="utf-8"?>
<ds:datastoreItem xmlns:ds="http://schemas.openxmlformats.org/officeDocument/2006/customXml" ds:itemID="{836AD378-A1F9-4A83-9AF4-3234155472CB}">
  <ds:schemaRefs>
    <ds:schemaRef ds:uri="230e9df3-be65-4c73-a93b-d1236ebd677e"/>
    <ds:schemaRef ds:uri="52a3fff5-5977-4576-a21d-ca2eadc9e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D56918D-9FD0-4F2A-A38A-76D9718B4F87}">
  <ds:schemaRefs>
    <ds:schemaRef ds:uri="http://schemas.microsoft.com/sharepoint/events"/>
  </ds:schemaRefs>
</ds:datastoreItem>
</file>

<file path=customXml/itemProps4.xml><?xml version="1.0" encoding="utf-8"?>
<ds:datastoreItem xmlns:ds="http://schemas.openxmlformats.org/officeDocument/2006/customXml" ds:itemID="{5896B99E-C325-4C22-AA47-769D50D76617}">
  <ds:schemaRefs>
    <ds:schemaRef ds:uri="230e9df3-be65-4c73-a93b-d1236ebd677e"/>
    <ds:schemaRef ds:uri="52a3fff5-5977-4576-a21d-ca2eadc9e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61</TotalTime>
  <Words>1091</Words>
  <Application>Microsoft Office PowerPoint</Application>
  <PresentationFormat>On-screen Show (16:9)</PresentationFormat>
  <Paragraphs>115</Paragraphs>
  <Slides>19</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-apple-system</vt:lpstr>
      <vt:lpstr>Helvetica Neue</vt:lpstr>
      <vt:lpstr>Courier New</vt:lpstr>
      <vt:lpstr>Helvetica Neue Light</vt:lpstr>
      <vt:lpstr>Roboto Mono</vt:lpstr>
      <vt:lpstr>wf_segoe-ui</vt:lpstr>
      <vt:lpstr>Arial</vt:lpstr>
      <vt:lpstr>Georgia</vt:lpstr>
      <vt:lpstr>GitHub PMM Presentation Template</vt:lpstr>
      <vt:lpstr>2022 GitHub Presentation Template</vt:lpstr>
      <vt:lpstr>Ensinando Python com Codespaces</vt:lpstr>
      <vt:lpstr>PowerPoint Presentation</vt:lpstr>
      <vt:lpstr>Características do Codespaces
</vt:lpstr>
      <vt:lpstr>Personalização</vt:lpstr>
      <vt:lpstr>PowerPoint Presentation</vt:lpstr>
      <vt:lpstr>Modelo do Codespaces</vt:lpstr>
      <vt:lpstr>PowerPoint Presentation</vt:lpstr>
      <vt:lpstr>Encontrou algum problema?</vt:lpstr>
      <vt:lpstr>Prove!</vt:lpstr>
      <vt:lpstr>PowerPoint Presentation</vt:lpstr>
      <vt:lpstr>Personalize seu
Codespace</vt:lpstr>
      <vt:lpstr>Personalize seu Codespace</vt:lpstr>
      <vt:lpstr>Paso 1</vt:lpstr>
      <vt:lpstr>PowerPoint Presentation</vt:lpstr>
      <vt:lpstr>PowerPoint Presentation</vt:lpstr>
      <vt:lpstr>PowerPoint Presentation</vt:lpstr>
      <vt:lpstr>Identificador exclusivo de uma extensão
</vt:lpstr>
      <vt:lpstr>Aprenda mais</vt:lpstr>
      <vt:lpstr>Muito 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GHE Pitch Deck</dc:title>
  <cp:lastModifiedBy>FELIPE CHIKUJI</cp:lastModifiedBy>
  <cp:revision>3</cp:revision>
  <dcterms:modified xsi:type="dcterms:W3CDTF">2023-06-15T00:58:13Z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0x010100DDA29687A2E3624C856CB9CF3DFBA82B</vt:lpwstr>
  </property>
  <property fmtid="{D5CDD505-2E9C-101B-9397-08002B2CF9AE}" pid="3" name="_dlc_DocIdItemGuid">
    <vt:lpwstr>93265e57-6bce-4174-abc5-b75b6abcb1a7</vt:lpwstr>
  </property>
</Properties>
</file>